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1905" y="0"/>
            <a:ext cx="12192000" cy="6858000"/>
          </a:xfrm>
          <a:prstGeom prst="rect">
            <a:avLst/>
          </a:prstGeom>
        </p:spPr>
      </p:pic>
      <p:sp>
        <p:nvSpPr>
          <p:cNvPr id="76" name="Прямоугольник: скругленные углы 75"/>
          <p:cNvSpPr/>
          <p:nvPr/>
        </p:nvSpPr>
        <p:spPr>
          <a:xfrm>
            <a:off x="3875726" y="599529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Овал 76"/>
          <p:cNvSpPr/>
          <p:nvPr/>
        </p:nvSpPr>
        <p:spPr>
          <a:xfrm>
            <a:off x="6396649" y="522756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73901" y="5975744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Лат ла лат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ла лат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приготуємо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салат.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191618" y="113350"/>
            <a:ext cx="58602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5" y="910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0067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3876038" y="11094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0280" y="1987181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Ля-ля-ля, ля-ля-ля - ось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висока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скеля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299524" y="363706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2773457" y="273980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699" y="3648298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ло-ло-ло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човні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зламано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весло.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13369" y="533685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Овал 61"/>
          <p:cNvSpPr/>
          <p:nvPr/>
        </p:nvSpPr>
        <p:spPr>
          <a:xfrm>
            <a:off x="2787302" y="443958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1544" y="5317303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ми забили гол.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6933577" y="2030929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Овал 67"/>
          <p:cNvSpPr/>
          <p:nvPr/>
        </p:nvSpPr>
        <p:spPr>
          <a:xfrm>
            <a:off x="9407510" y="113366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37183" y="2055005"/>
            <a:ext cx="282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Лат-лат-лат, лат-лат-лат 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купимо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халат.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7824602" y="361574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Овал 70"/>
          <p:cNvSpPr/>
          <p:nvPr/>
        </p:nvSpPr>
        <p:spPr>
          <a:xfrm>
            <a:off x="10298535" y="271847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22777" y="3607124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Ла-ла-ла - у нас </a:t>
            </a:r>
            <a:r>
              <a:rPr lang="ru-RU" sz="1950" dirty="0" err="1">
                <a:latin typeface="Arial" panose="020B0604020202020204" pitchFamily="34" charset="0"/>
                <a:cs typeface="Arial" panose="020B0604020202020204" pitchFamily="34" charset="0"/>
              </a:rPr>
              <a:t>білочка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 жила.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: скругленные углы 72"/>
          <p:cNvSpPr/>
          <p:nvPr/>
        </p:nvSpPr>
        <p:spPr>
          <a:xfrm>
            <a:off x="7960915" y="542098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Овал 73"/>
          <p:cNvSpPr/>
          <p:nvPr/>
        </p:nvSpPr>
        <p:spPr>
          <a:xfrm>
            <a:off x="10434848" y="452371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80215" y="5462989"/>
            <a:ext cx="271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тарілці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булка.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024" y="2896031"/>
            <a:ext cx="1080387" cy="12347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247" y="4581799"/>
            <a:ext cx="1351937" cy="135193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214" y="1062369"/>
            <a:ext cx="1575888" cy="1575888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3648" y="1091656"/>
            <a:ext cx="1595246" cy="1595246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5392" y="4713135"/>
            <a:ext cx="1208335" cy="120833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2069" y="1065202"/>
            <a:ext cx="1575888" cy="157588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07023" y="2900186"/>
            <a:ext cx="1080387" cy="123472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6713" y="4581799"/>
            <a:ext cx="1351937" cy="13519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0431" y="5341814"/>
            <a:ext cx="1457371" cy="1457371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0360" y="5336442"/>
            <a:ext cx="1457371" cy="1457371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83567" y="4708481"/>
            <a:ext cx="1208335" cy="120833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81174" y="1098066"/>
            <a:ext cx="1595246" cy="159524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53" y="103295"/>
            <a:ext cx="885825" cy="902721"/>
          </a:xfrm>
          <a:prstGeom prst="rect">
            <a:avLst/>
          </a:prstGeom>
          <a:effectLst/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3" y="10540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766945" y="2686685"/>
            <a:ext cx="2515870" cy="25158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F17C91F-2053-FEE0-1458-81273BD389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1214" y="2824034"/>
            <a:ext cx="1321516" cy="132151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09AF898-6B27-EC01-31EF-FF77B6B16B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21214" y="2832650"/>
            <a:ext cx="1321516" cy="132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15</cp:revision>
  <dcterms:created xsi:type="dcterms:W3CDTF">2024-04-15T09:19:00Z</dcterms:created>
  <dcterms:modified xsi:type="dcterms:W3CDTF">2024-12-05T23:48:42Z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D6F05CF4F621431CB74F602564E1C1AE_12</vt:lpwstr>
  </property>
  <property fmtid="{D5CDD505-2E9C-101B-9397-08002B2CF9AE}" pid="3" name="KSOProductBuildVer">
    <vt:lpwstr>1033-12.2.0.17119</vt:lpwstr>
  </property>
</Properties>
</file>