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0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пт 03.05.24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740" y="2098"/>
            <a:ext cx="842394" cy="783279"/>
          </a:xfrm>
          <a:prstGeom prst="rect">
            <a:avLst/>
          </a:prstGeom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F4F26007-9C33-4A70-B9D3-BAC9F214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580" y="2242952"/>
            <a:ext cx="1367971" cy="311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15BCFBD-51D7-49FA-8648-14ABD9FFC0E1}"/>
</file>

<file path=customXml/itemProps2.xml><?xml version="1.0" encoding="utf-8"?>
<ds:datastoreItem xmlns:ds="http://schemas.openxmlformats.org/officeDocument/2006/customXml" ds:itemID="{45BD780D-0C09-459B-863F-AF02F1800119}"/>
</file>

<file path=customXml/itemProps3.xml><?xml version="1.0" encoding="utf-8"?>
<ds:datastoreItem xmlns:ds="http://schemas.openxmlformats.org/officeDocument/2006/customXml" ds:itemID="{C584AC09-B6BD-4FE7-83E7-F91B64710DDD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2024-04-25T09:45:21Z</dcterms:created>
  <dcterms:modified xsi:type="dcterms:W3CDTF">2024-05-03T10:32:42Z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