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2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A4FC-B935-429C-8989-B6AEC1F611E7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87CA-9BC0-4EDD-AE59-1ADF0D49A9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854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87CA-9BC0-4EDD-AE59-1ADF0D49A98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335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7196733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900034" y="4380900"/>
            <a:ext cx="1810999" cy="2439392"/>
            <a:chOff x="1563436" y="4909300"/>
            <a:chExt cx="964683" cy="1406332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5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4025072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18" name="лгушка 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467" y="3216619"/>
            <a:ext cx="2698176" cy="2698176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2" y="-339909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-54631" y="6029396"/>
            <a:ext cx="1066294" cy="7908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F919E56-EE9F-24DF-73F8-73FB028380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8" y="2210884"/>
            <a:ext cx="1500479" cy="15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27357 0.3935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E027D43-5542-4B5E-9A11-3DEC88042F1D}"/>
</file>

<file path=customXml/itemProps2.xml><?xml version="1.0" encoding="utf-8"?>
<ds:datastoreItem xmlns:ds="http://schemas.openxmlformats.org/officeDocument/2006/customXml" ds:itemID="{6D0F6978-AE48-440B-AAEC-45DD1DF4EB5D}"/>
</file>

<file path=customXml/itemProps3.xml><?xml version="1.0" encoding="utf-8"?>
<ds:datastoreItem xmlns:ds="http://schemas.openxmlformats.org/officeDocument/2006/customXml" ds:itemID="{57DFC39C-329C-413D-89AC-20D1680C9D54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2024-04-24T05:02:11Z</dcterms:created>
  <dcterms:modified xsi:type="dcterms:W3CDTF">2024-11-15T10:53:34Z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