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596" y="168031"/>
            <a:ext cx="1112547" cy="111254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89" y="55841"/>
            <a:ext cx="1242730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833313" y="3599815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FB50DB-7107-4954-9554-4F38E9578A5B}"/>
</file>

<file path=customXml/itemProps2.xml><?xml version="1.0" encoding="utf-8"?>
<ds:datastoreItem xmlns:ds="http://schemas.openxmlformats.org/officeDocument/2006/customXml" ds:itemID="{915F266B-54A1-444B-BF25-7ABD3C5EEC1F}"/>
</file>

<file path=customXml/itemProps3.xml><?xml version="1.0" encoding="utf-8"?>
<ds:datastoreItem xmlns:ds="http://schemas.openxmlformats.org/officeDocument/2006/customXml" ds:itemID="{BDDC9AD9-B783-4B33-8BFF-7EF74CF048D8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12</cp:revision>
  <dcterms:created xsi:type="dcterms:W3CDTF">2024-03-16T17:50:00Z</dcterms:created>
  <dcterms:modified xsi:type="dcterms:W3CDTF">2025-07-04T08:02:17Z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