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2" d="100"/>
          <a:sy n="72" d="100"/>
        </p:scale>
        <p:origin x="53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E10E-30AA-48CF-BDAE-C72AE2964A48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CB449-4ADB-4761-936D-05B6EA45269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E10E-30AA-48CF-BDAE-C72AE2964A48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CB449-4ADB-4761-936D-05B6EA45269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E10E-30AA-48CF-BDAE-C72AE2964A48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CB449-4ADB-4761-936D-05B6EA45269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E10E-30AA-48CF-BDAE-C72AE2964A48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CB449-4ADB-4761-936D-05B6EA45269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E10E-30AA-48CF-BDAE-C72AE2964A48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CB449-4ADB-4761-936D-05B6EA45269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E10E-30AA-48CF-BDAE-C72AE2964A48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CB449-4ADB-4761-936D-05B6EA45269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E10E-30AA-48CF-BDAE-C72AE2964A48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CB449-4ADB-4761-936D-05B6EA45269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E10E-30AA-48CF-BDAE-C72AE2964A48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CB449-4ADB-4761-936D-05B6EA45269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E10E-30AA-48CF-BDAE-C72AE2964A48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CB449-4ADB-4761-936D-05B6EA45269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E10E-30AA-48CF-BDAE-C72AE2964A48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CB449-4ADB-4761-936D-05B6EA45269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E10E-30AA-48CF-BDAE-C72AE2964A48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CB449-4ADB-4761-936D-05B6EA45269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EE10E-30AA-48CF-BDAE-C72AE2964A48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CB449-4ADB-4761-936D-05B6EA452695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microsoft.com/office/2007/relationships/media" Target="../media/media1.mp3"/><Relationship Id="rId8" Type="http://schemas.openxmlformats.org/officeDocument/2006/relationships/audio" Target="../media/media1.mp3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5" Type="http://schemas.openxmlformats.org/officeDocument/2006/relationships/slideLayout" Target="../slideLayouts/slideLayout7.xml"/><Relationship Id="rId14" Type="http://schemas.microsoft.com/office/2007/relationships/media" Target="../media/media2.mp3"/><Relationship Id="rId13" Type="http://schemas.openxmlformats.org/officeDocument/2006/relationships/audio" Target="../media/media2.mp3"/><Relationship Id="rId12" Type="http://schemas.openxmlformats.org/officeDocument/2006/relationships/image" Target="../media/image10.png"/><Relationship Id="rId11" Type="http://schemas.openxmlformats.org/officeDocument/2006/relationships/image" Target="../media/image9.png"/><Relationship Id="rId10" Type="http://schemas.openxmlformats.org/officeDocument/2006/relationships/image" Target="../media/image8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156" y="967200"/>
            <a:ext cx="2616756" cy="2616756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465" y="1009672"/>
            <a:ext cx="2616755" cy="261675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951" y="3778269"/>
            <a:ext cx="2616755" cy="261675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745" y="3823852"/>
            <a:ext cx="2658319" cy="2658319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Групувати 17"/>
          <p:cNvGrpSpPr/>
          <p:nvPr/>
        </p:nvGrpSpPr>
        <p:grpSpPr>
          <a:xfrm>
            <a:off x="2129670" y="1292038"/>
            <a:ext cx="2110756" cy="2052021"/>
            <a:chOff x="761457" y="591936"/>
            <a:chExt cx="2110756" cy="2052021"/>
          </a:xfrm>
        </p:grpSpPr>
        <p:sp>
          <p:nvSpPr>
            <p:cNvPr id="17" name="Овал 16"/>
            <p:cNvSpPr/>
            <p:nvPr/>
          </p:nvSpPr>
          <p:spPr>
            <a:xfrm>
              <a:off x="761457" y="591936"/>
              <a:ext cx="2110756" cy="2052021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990" y="591936"/>
              <a:ext cx="1979689" cy="2028705"/>
            </a:xfrm>
            <a:prstGeom prst="rect">
              <a:avLst/>
            </a:prstGeom>
          </p:spPr>
        </p:pic>
      </p:grpSp>
      <p:grpSp>
        <p:nvGrpSpPr>
          <p:cNvPr id="20" name="Групувати 19"/>
          <p:cNvGrpSpPr/>
          <p:nvPr/>
        </p:nvGrpSpPr>
        <p:grpSpPr>
          <a:xfrm>
            <a:off x="5730708" y="1268722"/>
            <a:ext cx="2110756" cy="2052021"/>
            <a:chOff x="913857" y="744336"/>
            <a:chExt cx="2110756" cy="2052021"/>
          </a:xfrm>
        </p:grpSpPr>
        <p:sp>
          <p:nvSpPr>
            <p:cNvPr id="19" name="Овал 18"/>
            <p:cNvSpPr/>
            <p:nvPr/>
          </p:nvSpPr>
          <p:spPr>
            <a:xfrm>
              <a:off x="913857" y="744336"/>
              <a:ext cx="2110756" cy="2052021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1778" y="812246"/>
              <a:ext cx="1887301" cy="1887301"/>
            </a:xfrm>
            <a:prstGeom prst="rect">
              <a:avLst/>
            </a:prstGeom>
          </p:spPr>
        </p:pic>
      </p:grpSp>
      <p:grpSp>
        <p:nvGrpSpPr>
          <p:cNvPr id="22" name="Групувати 21"/>
          <p:cNvGrpSpPr/>
          <p:nvPr/>
        </p:nvGrpSpPr>
        <p:grpSpPr>
          <a:xfrm>
            <a:off x="2195203" y="4029452"/>
            <a:ext cx="2110756" cy="2247117"/>
            <a:chOff x="1066257" y="812246"/>
            <a:chExt cx="2110756" cy="2247117"/>
          </a:xfrm>
        </p:grpSpPr>
        <p:sp>
          <p:nvSpPr>
            <p:cNvPr id="21" name="Овал 20"/>
            <p:cNvSpPr/>
            <p:nvPr/>
          </p:nvSpPr>
          <p:spPr>
            <a:xfrm>
              <a:off x="1066257" y="896736"/>
              <a:ext cx="2110756" cy="2052021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3499" y="812246"/>
              <a:ext cx="1728552" cy="2247117"/>
            </a:xfrm>
            <a:prstGeom prst="rect">
              <a:avLst/>
            </a:prstGeom>
          </p:spPr>
        </p:pic>
      </p:grpSp>
      <p:grpSp>
        <p:nvGrpSpPr>
          <p:cNvPr id="24" name="Групувати 23"/>
          <p:cNvGrpSpPr/>
          <p:nvPr/>
        </p:nvGrpSpPr>
        <p:grpSpPr>
          <a:xfrm>
            <a:off x="5931174" y="4094970"/>
            <a:ext cx="2110756" cy="2052021"/>
            <a:chOff x="1218657" y="1049136"/>
            <a:chExt cx="2110756" cy="2052021"/>
          </a:xfrm>
        </p:grpSpPr>
        <p:sp>
          <p:nvSpPr>
            <p:cNvPr id="23" name="Овал 22"/>
            <p:cNvSpPr/>
            <p:nvPr/>
          </p:nvSpPr>
          <p:spPr>
            <a:xfrm>
              <a:off x="1218657" y="1049136"/>
              <a:ext cx="2110756" cy="2052021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0978" y="1125597"/>
              <a:ext cx="1601628" cy="1830432"/>
            </a:xfrm>
            <a:prstGeom prst="rect">
              <a:avLst/>
            </a:prstGeom>
          </p:spPr>
        </p:pic>
      </p:grpSp>
      <p:pic>
        <p:nvPicPr>
          <p:cNvPr id="26" name="Рисунок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51" y="2065265"/>
            <a:ext cx="3059370" cy="3258143"/>
          </a:xfrm>
          <a:prstGeom prst="rect">
            <a:avLst/>
          </a:prstGeom>
        </p:spPr>
      </p:pic>
      <p:pic>
        <p:nvPicPr>
          <p:cNvPr id="27" name="Zvuk-poyavenia-chudo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456992" y="1189180"/>
            <a:ext cx="487363" cy="4873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750" y="2145030"/>
            <a:ext cx="4043680" cy="413131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3380" y="0"/>
            <a:ext cx="1098620" cy="1021523"/>
          </a:xfrm>
          <a:prstGeom prst="rect">
            <a:avLst/>
          </a:prstGeom>
        </p:spPr>
      </p:pic>
      <p:pic>
        <p:nvPicPr>
          <p:cNvPr id="7" name="volshebstvo-s-palochkoy (1)">
            <a:hlinkClick r:id="" action="ppaction://media"/>
          </p:cNvPr>
          <p:cNvPicPr>
            <a:picLocks noChangeAspect="1"/>
          </p:cNvPicPr>
          <p:nvPr>
            <a:audioFile r:link="rId13"/>
            <p:extLst>
              <p:ext uri="{DAA4B4D4-6D71-4841-9C94-3DE7FCFB9230}">
                <p14:media xmlns:p14="http://schemas.microsoft.com/office/powerpoint/2010/main" r:embed="rId14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457309" y="1178972"/>
            <a:ext cx="487363" cy="487363"/>
          </a:xfrm>
          <a:prstGeom prst="rect">
            <a:avLst/>
          </a:prstGeom>
        </p:spPr>
      </p:pic>
      <p:pic>
        <p:nvPicPr>
          <p:cNvPr id="28" name="volshebstvo-s-palochkoy (1)">
            <a:hlinkClick r:id="" action="ppaction://media"/>
          </p:cNvPr>
          <p:cNvPicPr>
            <a:picLocks noChangeAspect="1"/>
          </p:cNvPicPr>
          <p:nvPr>
            <a:audioFile r:link="rId13"/>
            <p:extLst>
              <p:ext uri="{DAA4B4D4-6D71-4841-9C94-3DE7FCFB9230}">
                <p14:media xmlns:p14="http://schemas.microsoft.com/office/powerpoint/2010/main" r:embed="rId14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398053" y="1189656"/>
            <a:ext cx="487363" cy="487363"/>
          </a:xfrm>
          <a:prstGeom prst="rect">
            <a:avLst/>
          </a:prstGeom>
        </p:spPr>
      </p:pic>
      <p:pic>
        <p:nvPicPr>
          <p:cNvPr id="30" name="volshebstvo-s-palochkoy (1)">
            <a:hlinkClick r:id="" action="ppaction://media"/>
          </p:cNvPr>
          <p:cNvPicPr>
            <a:picLocks noChangeAspect="1"/>
          </p:cNvPicPr>
          <p:nvPr>
            <a:audioFile r:link="rId13"/>
            <p:extLst>
              <p:ext uri="{DAA4B4D4-6D71-4841-9C94-3DE7FCFB9230}">
                <p14:media xmlns:p14="http://schemas.microsoft.com/office/powerpoint/2010/main" r:embed="rId14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408101" y="1190337"/>
            <a:ext cx="487363" cy="487363"/>
          </a:xfrm>
          <a:prstGeom prst="rect">
            <a:avLst/>
          </a:prstGeom>
        </p:spPr>
      </p:pic>
      <p:pic>
        <p:nvPicPr>
          <p:cNvPr id="33" name="volshebstvo-s-palochkoy (1)">
            <a:hlinkClick r:id="" action="ppaction://media"/>
          </p:cNvPr>
          <p:cNvPicPr>
            <a:picLocks noChangeAspect="1"/>
          </p:cNvPicPr>
          <p:nvPr>
            <a:audioFile r:link="rId13"/>
            <p:extLst>
              <p:ext uri="{DAA4B4D4-6D71-4841-9C94-3DE7FCFB9230}">
                <p14:media xmlns:p14="http://schemas.microsoft.com/office/powerpoint/2010/main" r:embed="rId14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399087" y="1156337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62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625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3625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3625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9090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5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16</cp:revision>
  <dcterms:created xsi:type="dcterms:W3CDTF">2024-03-03T18:47:00Z</dcterms:created>
  <dcterms:modified xsi:type="dcterms:W3CDTF">2024-07-12T08:35:48Z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3C74241961D446E9B06640FCC0FC2655_12</vt:lpwstr>
  </property>
  <property fmtid="{D5CDD505-2E9C-101B-9397-08002B2CF9AE}" pid="3" name="KSOProductBuildVer">
    <vt:lpwstr>1033-12.2.0.17153</vt:lpwstr>
  </property>
</Properties>
</file>