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63D42-D603-46A4-836D-068F1DF7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3" y="1673772"/>
            <a:ext cx="3452225" cy="3452225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