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DFBAE-792D-4856-8BFB-00F2FC14C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510C1-54C1-47B4-BB6A-4E0FE7CC0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CB29F-4A80-41C4-B971-D0F7DF50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BC1F6-743B-403D-A1D6-D25ACED2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BF6D-0BB5-44E0-9182-8AC4C390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425D-F6A9-4CC9-ABDE-7E8D6070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E92227-9FF2-47C2-8620-3C41F29C1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2E0E8-C57B-450D-BA82-9161E949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83F55-BA47-4DA1-A00B-97FC205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3D210-3C5C-46F9-A099-CAEEE835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00024-B575-4BD9-B45D-03E54D741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FF473-27BD-4B8E-A575-EE30D461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36489-617E-4BC9-BADC-86EA8D90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40EAB-AE58-4FEF-A258-F2FAF9F2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7377F-49ED-46C6-8747-B2E8933D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0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74001-82F2-4071-83EB-0FF4437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EE54B-4F6F-4763-BB2D-B3684170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3B40-E439-4FCC-86F5-0F408889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DD514-E21E-4D55-8584-883A9467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E808E-095E-4802-8439-17240C13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CFF7B-3B2A-433D-B10D-F7D84C1E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C2DB-C3D9-47DC-B66D-3608A0AE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32BBB-824B-46A7-8655-B361C0FE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EE830-00F7-422C-8706-D331DFFA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660AE-176F-4939-91FB-FF99CDCF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5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0FB4-1E91-467A-A248-CFCCB466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EE89E-DC88-4F0D-99C1-6E49E15CF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C2B12-CD07-4757-818F-4F8B96B9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D9553-E1DB-4C02-86FD-8A040334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CCC9C-C156-4B49-A3E1-CB1CDAF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E7C54-70A5-43E5-B92D-F7BF74EE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0C9A-2A26-47FF-999B-A0B2D938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0D735-E9BC-4163-9D52-68254CC7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64213-0097-4231-AD0C-C1A5A451C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CC3C64-A797-4460-A178-A88731764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895D4-96A7-4544-BE84-689AAB551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F6FDA2-7C15-4D45-94CB-6B1ECE9A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CB2B72-7292-4FED-B5E0-C91CC2E3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C61F8B-84FA-4620-970C-E1D3E9D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23E6-E2E9-4C6D-BF5C-2F4916BE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6F9E92-CAEA-4BA5-9787-01EE439D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5F3E61-C4EB-477C-957B-5C556733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D52070-3CA2-4CDD-A9A7-186D7FB2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C33CDD-A299-4E73-9108-DFECCB84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8F6C9-B5D2-4ED3-B2D9-366FCBB9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DF8C1-4310-411E-9AEA-9BCA999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46F2-A37B-4914-903D-9341CCFB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323E3-92E7-40C1-8E69-82DD328B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0FFB9-1AEB-4D24-8DC9-6EE6249F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404E41-C5D7-4EB8-B3BB-2399820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521B9-63C3-45FB-9356-2701F165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0F25DB-A4A9-49CB-8186-DA80A28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1559-03A3-4D9D-9BCF-64055E5D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BB71D4-B9C5-4DB9-8AC6-2AC9CB4F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A74BCC-EF39-42DF-9CCC-0C06B1BC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CE7DD-A055-4D6D-8908-C1D0E8C1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CAE1B-E4D2-4D96-AD9B-86C9E224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4D175-B141-46E4-865F-6F24380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5C74A-FE53-454B-85EC-3813A641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E65D9-2E50-42DB-9E3D-4A35C0F2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24D23-1845-4AAC-9D4C-478D6843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71E9E-6439-4CFC-8F8D-49D1E3ACE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CA315-1F9B-4209-B782-16EE0099D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2DC4EB-6AEB-44F9-96B1-E5E0EFA0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-279133" y="0"/>
            <a:ext cx="12484284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ABBAD-13DF-4D3D-846B-808DDEEB7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0" y="2671874"/>
            <a:ext cx="2946485" cy="2946485"/>
          </a:xfrm>
          <a:prstGeom prst="rect">
            <a:avLst/>
          </a:prstGeom>
          <a:noFill/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08C40827-5006-4280-97D0-DE999C86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9A5050-DAC6-4127-BF03-272A7539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0" y="5818621"/>
            <a:ext cx="1037031" cy="94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6F6759C-CBBA-4709-9677-072DD1D1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92" y="140640"/>
            <a:ext cx="2272163" cy="227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50792AB-4F7D-1371-D2DB-34F0D1A5D565}"/>
              </a:ext>
            </a:extLst>
          </p:cNvPr>
          <p:cNvGrpSpPr/>
          <p:nvPr/>
        </p:nvGrpSpPr>
        <p:grpSpPr>
          <a:xfrm flipH="1">
            <a:off x="12178264" y="2976594"/>
            <a:ext cx="2973820" cy="3179956"/>
            <a:chOff x="5597350" y="3529120"/>
            <a:chExt cx="2973820" cy="3179956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B76B7FF-3519-B7E8-551E-8A954CBF9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7350" y="352912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5BC96A9-4185-990E-250E-1B44B6C2D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7464090" flipH="1">
              <a:off x="6853439" y="4991346"/>
              <a:ext cx="1614143" cy="1821318"/>
            </a:xfrm>
            <a:prstGeom prst="rect">
              <a:avLst/>
            </a:prstGeom>
            <a:noFill/>
            <a:effectLst>
              <a:glow rad="50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6A53888-35FC-C4DE-F518-A0F803B5F722}"/>
              </a:ext>
            </a:extLst>
          </p:cNvPr>
          <p:cNvGrpSpPr/>
          <p:nvPr/>
        </p:nvGrpSpPr>
        <p:grpSpPr>
          <a:xfrm flipH="1">
            <a:off x="12339240" y="3263027"/>
            <a:ext cx="2946485" cy="2946485"/>
            <a:chOff x="9820345" y="1705270"/>
            <a:chExt cx="2946485" cy="2946485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id="{B121EF47-2EBF-C5CA-3356-134A87904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20345" y="170527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35A813A8-94EA-4A5E-89FE-81BA97076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11126952" y="3012368"/>
              <a:ext cx="1398238" cy="1758382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341047-9EDE-D5A9-CAF5-323FA9619A9E}"/>
              </a:ext>
            </a:extLst>
          </p:cNvPr>
          <p:cNvGrpSpPr/>
          <p:nvPr/>
        </p:nvGrpSpPr>
        <p:grpSpPr>
          <a:xfrm>
            <a:off x="12298399" y="3187165"/>
            <a:ext cx="2946485" cy="2946485"/>
            <a:chOff x="11388202" y="447813"/>
            <a:chExt cx="2946485" cy="2946485"/>
          </a:xfrm>
        </p:grpSpPr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B15FFB96-AFAE-D081-AB74-6D9FC1593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1388202" y="447813"/>
              <a:ext cx="2946485" cy="294648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6">
              <a:extLst>
                <a:ext uri="{FF2B5EF4-FFF2-40B4-BE49-F238E27FC236}">
                  <a16:creationId xmlns:a16="http://schemas.microsoft.com/office/drawing/2014/main" id="{A2E12B03-6EA1-49E2-8592-0DA749A96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20424" y="2290076"/>
              <a:ext cx="1791382" cy="719428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F5E068-CCE1-82E2-40E4-8BCCA4F0FA7C}"/>
              </a:ext>
            </a:extLst>
          </p:cNvPr>
          <p:cNvGrpSpPr/>
          <p:nvPr/>
        </p:nvGrpSpPr>
        <p:grpSpPr>
          <a:xfrm flipH="1">
            <a:off x="12285212" y="2973147"/>
            <a:ext cx="2988305" cy="3200854"/>
            <a:chOff x="9550201" y="-1071868"/>
            <a:chExt cx="2988305" cy="3200854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4C3744BD-B732-A926-811C-B4A7BF8A2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50201" y="-107186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5D9674D0-C1D3-467D-A35E-8AEC3EE18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93791">
              <a:off x="10623661" y="543444"/>
              <a:ext cx="1914845" cy="1585542"/>
            </a:xfrm>
            <a:prstGeom prst="rect">
              <a:avLst/>
            </a:prstGeom>
            <a:noFill/>
            <a:effectLst>
              <a:glow rad="12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53367D-006A-1970-7B20-D0CE8D6D7A20}"/>
              </a:ext>
            </a:extLst>
          </p:cNvPr>
          <p:cNvGrpSpPr/>
          <p:nvPr/>
        </p:nvGrpSpPr>
        <p:grpSpPr>
          <a:xfrm flipH="1">
            <a:off x="12233336" y="2976593"/>
            <a:ext cx="2946485" cy="2946485"/>
            <a:chOff x="6140825" y="-2163908"/>
            <a:chExt cx="2946485" cy="2946485"/>
          </a:xfrm>
        </p:grpSpPr>
        <p:pic>
          <p:nvPicPr>
            <p:cNvPr id="68" name="Picture 12">
              <a:extLst>
                <a:ext uri="{FF2B5EF4-FFF2-40B4-BE49-F238E27FC236}">
                  <a16:creationId xmlns:a16="http://schemas.microsoft.com/office/drawing/2014/main" id="{DFC1F4FB-A8F4-7F2B-4C0C-5ABFCDCF1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40825" y="-216390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48613B3E-11A2-4A74-AD9B-395872A47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6" r="12856"/>
            <a:stretch/>
          </p:blipFill>
          <p:spPr bwMode="auto">
            <a:xfrm rot="17199275">
              <a:off x="7395254" y="-903070"/>
              <a:ext cx="1312543" cy="2032998"/>
            </a:xfrm>
            <a:prstGeom prst="rect">
              <a:avLst/>
            </a:prstGeom>
            <a:noFill/>
            <a:effectLst>
              <a:glow rad="12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ADC6A3D-920F-7231-F973-2C92516C5D15}"/>
              </a:ext>
            </a:extLst>
          </p:cNvPr>
          <p:cNvGrpSpPr/>
          <p:nvPr/>
        </p:nvGrpSpPr>
        <p:grpSpPr>
          <a:xfrm>
            <a:off x="12166278" y="2976594"/>
            <a:ext cx="3212695" cy="2946485"/>
            <a:chOff x="3656062" y="-3518582"/>
            <a:chExt cx="3212695" cy="2946485"/>
          </a:xfrm>
        </p:grpSpPr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13B5A43D-7AB0-A53A-5044-0EE1B470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922272" y="-3518582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E49B7597-8DAF-4FCB-B43B-EDB4A6F0F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6062" y="-1788643"/>
              <a:ext cx="2287933" cy="965312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E6DDCFE-301F-B86A-488D-D27BB00EAD93}"/>
              </a:ext>
            </a:extLst>
          </p:cNvPr>
          <p:cNvGrpSpPr/>
          <p:nvPr/>
        </p:nvGrpSpPr>
        <p:grpSpPr>
          <a:xfrm>
            <a:off x="12176966" y="2976594"/>
            <a:ext cx="2946485" cy="2946485"/>
            <a:chOff x="-1199165" y="-3518581"/>
            <a:chExt cx="2946485" cy="2946485"/>
          </a:xfrm>
        </p:grpSpPr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A2A09659-D884-4C6A-9897-4191094A1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1199165" y="-3518581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66C3B0BE-855A-43A6-AC13-BC3313147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25118">
              <a:off x="-1167209" y="-1743115"/>
              <a:ext cx="1814677" cy="744907"/>
            </a:xfrm>
            <a:prstGeom prst="rect">
              <a:avLst/>
            </a:prstGeom>
            <a:noFill/>
            <a:effectLst>
              <a:glow rad="50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7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54258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3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55573 0.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56849 0.0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4753 0.03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83" y="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54453 0.03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56718 0.057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595 0.04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2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Щеня тягне …  </dc:title>
  <dc:creator>Пользователь</dc:creator>
  <cp:lastModifiedBy>Марианна</cp:lastModifiedBy>
  <cp:revision>7</cp:revision>
  <dcterms:created xsi:type="dcterms:W3CDTF">2024-08-06T07:19:24Z</dcterms:created>
  <dcterms:modified xsi:type="dcterms:W3CDTF">2024-08-11T17:02:41Z</dcterms:modified>
</cp:coreProperties>
</file>