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media8.mp3"/><Relationship Id="rId18" Type="http://schemas.openxmlformats.org/officeDocument/2006/relationships/tags" Target="../tags/tag1.xml"/><Relationship Id="rId26" Type="http://schemas.openxmlformats.org/officeDocument/2006/relationships/image" Target="../media/image7.png"/><Relationship Id="rId39" Type="http://schemas.openxmlformats.org/officeDocument/2006/relationships/image" Target="../media/image20.png"/><Relationship Id="rId21" Type="http://schemas.openxmlformats.org/officeDocument/2006/relationships/image" Target="../media/image2.png"/><Relationship Id="rId34" Type="http://schemas.openxmlformats.org/officeDocument/2006/relationships/image" Target="../media/image15.png"/><Relationship Id="rId42" Type="http://schemas.openxmlformats.org/officeDocument/2006/relationships/image" Target="../media/image23.png"/><Relationship Id="rId7" Type="http://schemas.microsoft.com/office/2007/relationships/media" Target="../media/media5.mp3"/><Relationship Id="rId2" Type="http://schemas.microsoft.com/office/2007/relationships/media" Target="../media/media1.mp3"/><Relationship Id="rId16" Type="http://schemas.microsoft.com/office/2007/relationships/media" Target="../media/media10.mp3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41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audio" Target="../media/media7.mp3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audio" Target="../media/media9.mp3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36" Type="http://schemas.openxmlformats.org/officeDocument/2006/relationships/image" Target="../media/image17.png"/><Relationship Id="rId10" Type="http://schemas.microsoft.com/office/2007/relationships/media" Target="../media/media7.mp3"/><Relationship Id="rId19" Type="http://schemas.openxmlformats.org/officeDocument/2006/relationships/slideLayout" Target="../slideLayouts/slideLayout7.xml"/><Relationship Id="rId31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audio" Target="../media/media6.mp3"/><Relationship Id="rId14" Type="http://schemas.microsoft.com/office/2007/relationships/media" Target="../media/media9.mp3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Relationship Id="rId35" Type="http://schemas.openxmlformats.org/officeDocument/2006/relationships/image" Target="../media/image16.png"/><Relationship Id="rId43" Type="http://schemas.openxmlformats.org/officeDocument/2006/relationships/image" Target="../media/image24.png"/><Relationship Id="rId8" Type="http://schemas.microsoft.com/office/2007/relationships/media" Target="../media/media6.mp3"/><Relationship Id="rId3" Type="http://schemas.microsoft.com/office/2007/relationships/media" Target="../media/media2.mp3"/><Relationship Id="rId12" Type="http://schemas.microsoft.com/office/2007/relationships/media" Target="../media/media8.mp3"/><Relationship Id="rId17" Type="http://schemas.openxmlformats.org/officeDocument/2006/relationships/audio" Target="../media/media10.mp3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3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6" name="Picture 5" descr="Без назви-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8860565" y="3183135"/>
            <a:ext cx="3055620" cy="305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