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244713-9F4F-C542-5408-EA9BF409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" y="3429001"/>
            <a:ext cx="3038186" cy="30381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" y="180506"/>
            <a:ext cx="932634" cy="939978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ACB6BC7C-77F5-1251-BC9E-BE5BD201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46" y="2611707"/>
              <a:ext cx="153795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2324"/>
              <a:ext cx="1282697" cy="128269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6272" r="7929" b="34837"/>
          <a:stretch/>
        </p:blipFill>
        <p:spPr>
          <a:xfrm>
            <a:off x="9490949" y="1386189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452"/>
          <a:stretch/>
        </p:blipFill>
        <p:spPr>
          <a:xfrm>
            <a:off x="7378209" y="1340344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5265469" y="1356667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3058631" y="135953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9552322" y="3219485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7407034" y="3115828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354"/>
          <a:stretch/>
        </p:blipFill>
        <p:spPr>
          <a:xfrm>
            <a:off x="5204160" y="3098483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031"/>
          <a:stretch/>
        </p:blipFill>
        <p:spPr>
          <a:xfrm>
            <a:off x="3179405" y="3212580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46" y="1681797"/>
            <a:ext cx="3418619" cy="3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2024-08-08T23:36:08Z</dcterms:created>
  <dcterms:modified xsi:type="dcterms:W3CDTF">2024-08-13T17:54:37Z</dcterms:modified>
</cp:coreProperties>
</file>