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4660"/>
  </p:normalViewPr>
  <p:slideViewPr>
    <p:cSldViewPr showGuides="1">
      <p:cViewPr varScale="1">
        <p:scale>
          <a:sx n="75" d="100"/>
          <a:sy n="75" d="100"/>
        </p:scale>
        <p:origin x="180" y="54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ic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34280" cy="10133965"/>
          </a:xfrm>
          <a:prstGeom prst="rect">
            <a:avLst/>
          </a:prstGeom>
        </p:spPr>
      </p:pic>
      <p:sp>
        <p:nvSpPr>
          <p:cNvPr id="3" name="Прямоугольник: скругленные углы 3">
            <a:hlinkClick r:id="" action="ppaction://noaction"/>
          </p:cNvPr>
          <p:cNvSpPr/>
          <p:nvPr/>
        </p:nvSpPr>
        <p:spPr>
          <a:xfrm>
            <a:off x="643007" y="646555"/>
            <a:ext cx="9076462" cy="872604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CCB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30B0504020000000003" pitchFamily="66" charset="0"/>
            </a:endParaRPr>
          </a:p>
        </p:txBody>
      </p:sp>
      <p:pic>
        <p:nvPicPr>
          <p:cNvPr id="3076" name="Picture 4" descr="C:\Users\yanag\OneDrive\Робочий стіл\Picture1.pngPicture1"/>
          <p:cNvPicPr>
            <a:picLocks noChangeAspect="1" noChangeArrowheads="1"/>
          </p:cNvPicPr>
          <p:nvPr/>
        </p:nvPicPr>
        <p:blipFill>
          <a:blip r:embed="rId4"/>
          <a:srcRect l="-2698" r="357" b="-1535"/>
          <a:stretch>
            <a:fillRect/>
          </a:stretch>
        </p:blipFill>
        <p:spPr bwMode="auto">
          <a:xfrm>
            <a:off x="9948069" y="6934200"/>
            <a:ext cx="2412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>
            <a:fillRect/>
          </a:stretch>
        </p:blipFill>
        <p:spPr bwMode="auto">
          <a:xfrm>
            <a:off x="1996467" y="6137794"/>
            <a:ext cx="1420697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6" y="6635230"/>
            <a:ext cx="2358445" cy="1508307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11" y="3761337"/>
            <a:ext cx="2323906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831"/>
          <a:stretch>
            <a:fillRect/>
          </a:stretch>
        </p:blipFill>
        <p:spPr bwMode="auto">
          <a:xfrm rot="19440566">
            <a:off x="6797677" y="1192943"/>
            <a:ext cx="931633" cy="1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19" b="95313" l="10000" r="90000">
                        <a14:foregroundMark x1="58370" y1="2188" x2="63587" y2="3750"/>
                        <a14:foregroundMark x1="52826" y1="40938" x2="43913" y2="72031"/>
                        <a14:foregroundMark x1="56848" y1="38594" x2="63696" y2="38594"/>
                        <a14:foregroundMark x1="63696" y1="38594" x2="51957" y2="38750"/>
                        <a14:foregroundMark x1="51957" y1="38750" x2="44891" y2="43281"/>
                        <a14:foregroundMark x1="44891" y1="43281" x2="48913" y2="54531"/>
                        <a14:foregroundMark x1="48913" y1="54531" x2="66087" y2="60313"/>
                        <a14:foregroundMark x1="66087" y1="60313" x2="61087" y2="71406"/>
                        <a14:foregroundMark x1="61087" y1="71406" x2="49022" y2="77031"/>
                        <a14:foregroundMark x1="49022" y1="77031" x2="55000" y2="81563"/>
                        <a14:foregroundMark x1="55000" y1="81563" x2="62391" y2="81406"/>
                        <a14:foregroundMark x1="62391" y1="81406" x2="59022" y2="89219"/>
                        <a14:foregroundMark x1="59022" y1="89219" x2="46630" y2="95313"/>
                        <a14:foregroundMark x1="43696" y1="93750" x2="38152" y2="92656"/>
                        <a14:foregroundMark x1="49674" y1="81094" x2="59674" y2="74688"/>
                        <a14:foregroundMark x1="43478" y1="78750" x2="57065" y2="78281"/>
                        <a14:foregroundMark x1="53587" y1="64219" x2="52174" y2="54844"/>
                        <a14:foregroundMark x1="52174" y1="54844" x2="52174" y2="54844"/>
                        <a14:foregroundMark x1="50870" y1="63750" x2="50652" y2="78906"/>
                        <a14:foregroundMark x1="56848" y1="1719" x2="52065" y2="24219"/>
                        <a14:foregroundMark x1="48696" y1="43281" x2="53370" y2="48594"/>
                        <a14:foregroundMark x1="53370" y1="48594" x2="53370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9121"/>
          <a:stretch>
            <a:fillRect/>
          </a:stretch>
        </p:blipFill>
        <p:spPr bwMode="auto">
          <a:xfrm>
            <a:off x="4160693" y="1210994"/>
            <a:ext cx="1203652" cy="18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69" y="1314635"/>
            <a:ext cx="2807727" cy="24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43"/>
          <p:cNvSpPr/>
          <p:nvPr/>
        </p:nvSpPr>
        <p:spPr>
          <a:xfrm>
            <a:off x="3925965" y="6450859"/>
            <a:ext cx="1634138" cy="18977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C:\Users\yanag\OneDrive\Робочий стіл\Picture2.pngPicture2"/>
          <p:cNvPicPr>
            <a:picLocks noChangeAspect="1" noChangeArrowheads="1"/>
          </p:cNvPicPr>
          <p:nvPr/>
        </p:nvPicPr>
        <p:blipFill>
          <a:blip r:embed="rId13"/>
          <a:srcRect l="1824" t="1098" r="1419" b="2282"/>
          <a:stretch>
            <a:fillRect/>
          </a:stretch>
        </p:blipFill>
        <p:spPr bwMode="auto">
          <a:xfrm>
            <a:off x="12055806" y="1981088"/>
            <a:ext cx="5408295" cy="54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69" y="3730615"/>
            <a:ext cx="2178661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594E670C-0D2B-BE55-DEB7-8787984F3E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07" y="3691879"/>
            <a:ext cx="2528373" cy="2528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37 0.08558 L -5.31867E-7 -1.5384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3" y="-4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89 0.07821 L 1.89038E-6 -3.5897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-3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1 0.31682 L 4.21798E-6 4.8717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5" y="-15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5 0.59006 L -2.24826E-6 1.7948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7" y="-29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55 0.59583 L -8.18534E-7 1.28205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2" y="-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7 0.32724 L 1.06824E-6 -5.12821E-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16 0.59952 L -3.76454E-6 3.07692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29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1 0.07724 L 1.09168E-6 4.8717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6" y="-3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54 0.30609 L -4.85261E-6 -2.5641E-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15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5EA315-F91B-47DA-B5B4-905567BAA461}"/>
</file>

<file path=customXml/itemProps2.xml><?xml version="1.0" encoding="utf-8"?>
<ds:datastoreItem xmlns:ds="http://schemas.openxmlformats.org/officeDocument/2006/customXml" ds:itemID="{46F33AB6-C689-49F1-BF00-674EAF5872ED}"/>
</file>

<file path=customXml/itemProps3.xml><?xml version="1.0" encoding="utf-8"?>
<ds:datastoreItem xmlns:ds="http://schemas.openxmlformats.org/officeDocument/2006/customXml" ds:itemID="{D1F5064A-E365-4CCA-861E-4FFFF1F2283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Segoe Script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Администратор</cp:lastModifiedBy>
  <cp:revision>45</cp:revision>
  <dcterms:created xsi:type="dcterms:W3CDTF">2020-09-26T06:24:00Z</dcterms:created>
  <dcterms:modified xsi:type="dcterms:W3CDTF">2024-12-24T13:20:25Z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2020-09-26T03:00:00Z</vt:filetime>
  </property>
  <property fmtid="{D5CDD505-2E9C-101B-9397-08002B2CF9AE}" pid="5" name="ICV">
    <vt:lpwstr>2C1F6289AEBD43F3BF908950A7182E97_12</vt:lpwstr>
  </property>
  <property fmtid="{D5CDD505-2E9C-101B-9397-08002B2CF9AE}" pid="6" name="KSOProductBuildVer">
    <vt:lpwstr>1033-12.2.0.17119</vt:lpwstr>
  </property>
  <property fmtid="{D5CDD505-2E9C-101B-9397-08002B2CF9AE}" pid="7" name="ContentTypeId">
    <vt:lpwstr>0x010100F36324872565BB459892B1B9D623CC6C</vt:lpwstr>
  </property>
</Properties>
</file>