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FADBD3-F98D-F499-E869-81617811A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24" y="2453243"/>
            <a:ext cx="3734588" cy="373458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932" y="1352295"/>
            <a:ext cx="1766821" cy="176682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912" y="1714895"/>
            <a:ext cx="1599622" cy="130726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397055" y="1314928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397055" y="39811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29" y="4223805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98" y="1463419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29" y="1403251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1AB248-BEB9-44AD-A780-6DE6BAD7353F}"/>
</file>

<file path=customXml/itemProps2.xml><?xml version="1.0" encoding="utf-8"?>
<ds:datastoreItem xmlns:ds="http://schemas.openxmlformats.org/officeDocument/2006/customXml" ds:itemID="{02058560-0CEB-4E10-BFC8-97D35EDBE9F4}"/>
</file>

<file path=customXml/itemProps3.xml><?xml version="1.0" encoding="utf-8"?>
<ds:datastoreItem xmlns:ds="http://schemas.openxmlformats.org/officeDocument/2006/customXml" ds:itemID="{C02F9DDF-B339-47EE-B9D2-DCE9C2271119}"/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2025-01-16T19:17:12Z</dcterms:created>
  <dcterms:modified xsi:type="dcterms:W3CDTF">2025-07-10T11:02:26Z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