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7C89-60A2-4383-A604-D38388010B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3AAD5-69D4-493F-988F-57E07C7AE7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3AAD5-69D4-493F-988F-57E07C7AE70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4BB4-6ABE-4EF3-A9A2-8FEFCE726749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52CA-6CAD-45B0-AB03-852B78BB22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29" y="3967236"/>
            <a:ext cx="2142709" cy="2016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t="6437" r="12831" b="6240"/>
          <a:stretch>
            <a:fillRect/>
          </a:stretch>
        </p:blipFill>
        <p:spPr>
          <a:xfrm>
            <a:off x="5403788" y="3157328"/>
            <a:ext cx="2574245" cy="28643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10" y="3806423"/>
            <a:ext cx="2324224" cy="17431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0691" b="4433"/>
          <a:stretch>
            <a:fillRect/>
          </a:stretch>
        </p:blipFill>
        <p:spPr>
          <a:xfrm>
            <a:off x="5403787" y="3471416"/>
            <a:ext cx="2574245" cy="2917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70" y="3603377"/>
            <a:ext cx="2338774" cy="23387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3" t="9720" r="7204" b="11468"/>
          <a:stretch>
            <a:fillRect/>
          </a:stretch>
        </p:blipFill>
        <p:spPr>
          <a:xfrm>
            <a:off x="5723985" y="3654628"/>
            <a:ext cx="2014848" cy="19681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11111" r="13852" b="4021"/>
          <a:stretch>
            <a:fillRect/>
          </a:stretch>
        </p:blipFill>
        <p:spPr>
          <a:xfrm>
            <a:off x="5630375" y="3681760"/>
            <a:ext cx="2174164" cy="2459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8374"/>
          <a:stretch>
            <a:fillRect/>
          </a:stretch>
        </p:blipFill>
        <p:spPr>
          <a:xfrm>
            <a:off x="5528777" y="3157328"/>
            <a:ext cx="2377360" cy="284892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15" y="3733690"/>
            <a:ext cx="1922055" cy="204716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79" y="3300634"/>
            <a:ext cx="2146260" cy="267609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5146" r="14678"/>
          <a:stretch>
            <a:fillRect/>
          </a:stretch>
        </p:blipFill>
        <p:spPr>
          <a:xfrm>
            <a:off x="5630374" y="3405863"/>
            <a:ext cx="2146260" cy="27028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9102" y1="66992" x2="79102" y2="66992"/>
                        <a14:foregroundMark x1="79102" y1="62109" x2="79102" y2="74023"/>
                        <a14:backgroundMark x1="26367" y1="30469" x2="43164" y2="41797"/>
                        <a14:backgroundMark x1="45117" y1="47266" x2="83008" y2="37109"/>
                        <a14:backgroundMark x1="56250" y1="52344" x2="43555" y2="42969"/>
                        <a14:backgroundMark x1="40820" y1="47070" x2="42188" y2="42773"/>
                        <a14:backgroundMark x1="37695" y1="16406" x2="26953" y2="31836"/>
                        <a14:backgroundMark x1="20703" y1="25000" x2="86328" y2="23242"/>
                        <a14:backgroundMark x1="45508" y1="15039" x2="28516" y2="9570"/>
                        <a14:backgroundMark x1="41797" y1="16797" x2="21289" y2="25195"/>
                        <a14:backgroundMark x1="24219" y1="28711" x2="10547" y2="31641"/>
                        <a14:backgroundMark x1="22070" y1="33398" x2="18359" y2="33398"/>
                        <a14:backgroundMark x1="28125" y1="33789" x2="18359" y2="35938"/>
                        <a14:backgroundMark x1="30273" y1="33789" x2="58008" y2="3906"/>
                        <a14:backgroundMark x1="57422" y1="26953" x2="91211" y2="4297"/>
                        <a14:backgroundMark x1="75000" y1="27344" x2="86914" y2="28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16" y="2379030"/>
            <a:ext cx="4876190" cy="487619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94" y="2485764"/>
            <a:ext cx="4725126" cy="4762332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18432" y="2659380"/>
            <a:ext cx="3449320" cy="34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1.875E-6 -0.25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1.45833E-6 -0.25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1.45833E-6 -0.2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1.875E-6 -0.25 " pathEditMode="relative" rAng="0" ptsTypes="AA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2.08333E-7 -0.25 " pathEditMode="relative" rAng="0" ptsTypes="AA">
                                      <p:cBhvr>
                                        <p:cTn id="8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1.45833E-6 -0.25 " pathEditMode="relative" rAng="0" ptsTypes="AA">
                                      <p:cBhvr>
                                        <p:cTn id="1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1.875E-6 -0.25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-0.25 " pathEditMode="relative" rAng="0" ptsTypes="AA">
                                      <p:cBhvr>
                                        <p:cTn id="1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2.08333E-7 -0.25 " pathEditMode="relative" rAng="0" ptsTypes="AA">
                                      <p:cBhvr>
                                        <p:cTn id="1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5 " pathEditMode="relative" rAng="0" ptsTypes="AA">
                                      <p:cBhvr>
                                        <p:cTn id="1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2024-05-01T08:38:00Z</dcterms:created>
  <dcterms:modified xsi:type="dcterms:W3CDTF">2024-11-04T15:01:53Z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662D0BAADA464B2CA7031ACF78CBF534_12</vt:lpwstr>
  </property>
  <property fmtid="{D5CDD505-2E9C-101B-9397-08002B2CF9AE}" pid="3" name="KSOProductBuildVer">
    <vt:lpwstr>1033-12.2.0.17119</vt:lpwstr>
  </property>
</Properties>
</file>