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28600" y="3064510"/>
            <a:ext cx="3715385" cy="37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