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7.xml"/><Relationship Id="rId21" Type="http://schemas.openxmlformats.org/officeDocument/2006/relationships/image" Target="../media/image20.png"/><Relationship Id="rId20" Type="http://schemas.openxmlformats.org/officeDocument/2006/relationships/tags" Target="../tags/tag1.xml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127125" y="424206"/>
            <a:ext cx="4889499" cy="5890869"/>
          </a:xfrm>
          <a:prstGeom prst="roundRect">
            <a:avLst>
              <a:gd name="adj" fmla="val 0"/>
            </a:avLst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Группа 64"/>
          <p:cNvGrpSpPr/>
          <p:nvPr/>
        </p:nvGrpSpPr>
        <p:grpSpPr>
          <a:xfrm>
            <a:off x="2317161" y="-2544531"/>
            <a:ext cx="2359817" cy="1592059"/>
            <a:chOff x="-831300" y="-2929756"/>
            <a:chExt cx="2359817" cy="1592059"/>
          </a:xfrm>
        </p:grpSpPr>
        <p:pic>
          <p:nvPicPr>
            <p:cNvPr id="12" name="Picture 4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43527"/>
            <a:stretch>
              <a:fillRect/>
            </a:stretch>
          </p:blipFill>
          <p:spPr bwMode="auto">
            <a:xfrm rot="16200000">
              <a:off x="-479055" y="-3282001"/>
              <a:ext cx="1549878" cy="2254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Рисунок 63" descr="Изображение выглядит как мультфильм, графическая вставка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4102" y="-2751452"/>
              <a:ext cx="1394415" cy="1413755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397539" y="-2518181"/>
            <a:ext cx="2151897" cy="1460216"/>
            <a:chOff x="2803652" y="-2510602"/>
            <a:chExt cx="2151897" cy="1460216"/>
          </a:xfrm>
        </p:grpSpPr>
        <p:pic>
          <p:nvPicPr>
            <p:cNvPr id="18" name="Picture 2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15678" r="53708" b="44475"/>
            <a:stretch>
              <a:fillRect/>
            </a:stretch>
          </p:blipFill>
          <p:spPr bwMode="auto">
            <a:xfrm rot="5400000">
              <a:off x="3149493" y="-2856443"/>
              <a:ext cx="1460216" cy="2151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Рисунок 60" descr="Изображение выглядит как графическая вставка, лягуш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90" y="-1866197"/>
              <a:ext cx="668667" cy="767351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1327675" y="-2624186"/>
            <a:ext cx="2177514" cy="1547716"/>
            <a:chOff x="3537586" y="-2747220"/>
            <a:chExt cx="2177514" cy="1547716"/>
          </a:xfrm>
        </p:grpSpPr>
        <p:pic>
          <p:nvPicPr>
            <p:cNvPr id="24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>
              <a:off x="3537586" y="-2685337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Рисунок 57" descr="Изображение выглядит как еда, десерт, Легкая закуска, выпеч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3452" y="-2747220"/>
              <a:ext cx="1035722" cy="1038660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3786444" y="-3169371"/>
            <a:ext cx="1473024" cy="2190324"/>
            <a:chOff x="4808684" y="-2834681"/>
            <a:chExt cx="1473024" cy="2190324"/>
          </a:xfrm>
        </p:grpSpPr>
        <p:pic>
          <p:nvPicPr>
            <p:cNvPr id="28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4450034" y="-2476031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Рисунок 54" descr="Изображение выглядит как графическая вставка, мультфильм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470" y="-2411661"/>
              <a:ext cx="1163381" cy="1172878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2318694" y="-2549016"/>
            <a:ext cx="2151897" cy="1485834"/>
            <a:chOff x="4773887" y="-2507106"/>
            <a:chExt cx="2151897" cy="1485834"/>
          </a:xfrm>
        </p:grpSpPr>
        <p:pic>
          <p:nvPicPr>
            <p:cNvPr id="31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>
              <a:off x="4773887" y="-2507106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Рисунок 51" descr="Изображение выглядит как фрукт, вишн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176" y="-2462941"/>
              <a:ext cx="934754" cy="934754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3666701" y="-3104369"/>
            <a:ext cx="1485834" cy="2151897"/>
            <a:chOff x="5072947" y="-2992973"/>
            <a:chExt cx="1485834" cy="2151897"/>
          </a:xfrm>
        </p:grpSpPr>
        <p:pic>
          <p:nvPicPr>
            <p:cNvPr id="34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 rot="16200000">
              <a:off x="4739915" y="-2659941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Рисунок 48" descr="Изображение выглядит как футбол, мяч, круг, сфер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500" y="-2279490"/>
              <a:ext cx="795969" cy="795969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584034" y="-3228294"/>
            <a:ext cx="1473024" cy="2190324"/>
            <a:chOff x="5933761" y="-3076237"/>
            <a:chExt cx="1473024" cy="2190324"/>
          </a:xfrm>
        </p:grpSpPr>
        <p:pic>
          <p:nvPicPr>
            <p:cNvPr id="37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5575111" y="-2717587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5883" y="-2414973"/>
              <a:ext cx="861686" cy="86168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2866543" y="-3202196"/>
            <a:ext cx="1485833" cy="2177514"/>
            <a:chOff x="6520266" y="-3032602"/>
            <a:chExt cx="1485833" cy="2177514"/>
          </a:xfrm>
        </p:grpSpPr>
        <p:pic>
          <p:nvPicPr>
            <p:cNvPr id="40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 rot="5400000">
              <a:off x="6174426" y="-2686762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 descr="Изображение выглядит как Сосуды для напитков, Предметы сервировки, пить, чайная ча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0844" y="-2264461"/>
              <a:ext cx="835627" cy="643844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801920" y="-3433904"/>
            <a:ext cx="1240936" cy="2882004"/>
            <a:chOff x="5086536" y="-3557797"/>
            <a:chExt cx="1240936" cy="2882004"/>
          </a:xfrm>
        </p:grpSpPr>
        <p:pic>
          <p:nvPicPr>
            <p:cNvPr id="43" name="Picture 12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7" t="9510" r="82393" b="37122"/>
            <a:stretch>
              <a:fillRect/>
            </a:stretch>
          </p:blipFill>
          <p:spPr bwMode="auto">
            <a:xfrm>
              <a:off x="5282788" y="-3557797"/>
              <a:ext cx="794153" cy="28820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 descr="Изображение выглядит как лампочка, Лампа накаливания, свет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536" y="-2744719"/>
              <a:ext cx="1240936" cy="1240936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2635512" y="-2951858"/>
            <a:ext cx="2190323" cy="1808918"/>
            <a:chOff x="4762916" y="-2476031"/>
            <a:chExt cx="2190323" cy="1808918"/>
          </a:xfrm>
        </p:grpSpPr>
        <p:pic>
          <p:nvPicPr>
            <p:cNvPr id="46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10800000">
              <a:off x="4762916" y="-2476031"/>
              <a:ext cx="2190323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 descr="Изображение выглядит как ключ, металло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10390">
              <a:off x="5608816" y="-1959792"/>
              <a:ext cx="1292679" cy="1292679"/>
            </a:xfrm>
            <a:prstGeom prst="rect">
              <a:avLst/>
            </a:prstGeom>
          </p:spPr>
        </p:pic>
      </p:grpSp>
      <p:pic>
        <p:nvPicPr>
          <p:cNvPr id="67" name="Рисунок 6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75" y="1266261"/>
            <a:ext cx="4470149" cy="4608078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6776350" y="2889262"/>
            <a:ext cx="1823263" cy="1362075"/>
            <a:chOff x="7567468" y="1617299"/>
            <a:chExt cx="1823263" cy="1362075"/>
          </a:xfrm>
        </p:grpSpPr>
        <p:sp>
          <p:nvSpPr>
            <p:cNvPr id="81" name="Овал 80"/>
            <p:cNvSpPr/>
            <p:nvPr/>
          </p:nvSpPr>
          <p:spPr>
            <a:xfrm>
              <a:off x="7567468" y="1617299"/>
              <a:ext cx="1362075" cy="1362075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591793" y="2002345"/>
              <a:ext cx="17989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СТАРТ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800" dirty="0"/>
            </a:p>
          </p:txBody>
        </p:sp>
      </p:grpSp>
      <p:pic>
        <p:nvPicPr>
          <p:cNvPr id="6" name="Picture 5" descr="Без назви-1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8242300" y="2740660"/>
            <a:ext cx="3710305" cy="371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1.04167E-6 0.56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56088 L 0.12982 0.5594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82 0.55949 L 0.12461 1.076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00196 0.566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56667 L -0.11237 0.5652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37 0.56528 L -0.10625 1.082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00325 0.662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5 0.66227 L 0.08932 0.6659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32 0.66597 L 0.09596 1.082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3.54167E-6 0.6763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67638 L 0.06967 0.6782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67 0.67824 L 0.06498 0.9736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00912 0.659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1 0.65973 L 0.06783 0.6578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83 0.65787 L 0.07317 0.8810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925 0.669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4 0.6699 L -0.21406 0.6777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06 0.67777 L -0.21055 0.96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01654 0.6851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3 0.68518 L -0.09766 0.6759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6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66 0.67592 L -0.08998 0.8833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0925 0.6141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4 0.61412 L -0.13997 0.6171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3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56 0.61273 L -0.1427 0.77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0677 0.4861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48611 L 0.18555 0.6138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01914 0.60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4 0.6044 L 0.04284 0.6050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4 0.60509 L 0.04284 0.74792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2024-05-14T09:30:00Z</dcterms:created>
  <dcterms:modified xsi:type="dcterms:W3CDTF">2024-07-05T12:13:41Z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1C88A81BDAEE45A4A346B5A84BEB8C84_12</vt:lpwstr>
  </property>
  <property fmtid="{D5CDD505-2E9C-101B-9397-08002B2CF9AE}" pid="3" name="KSOProductBuildVer">
    <vt:lpwstr>1033-12.2.0.17119</vt:lpwstr>
  </property>
</Properties>
</file>