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5" d="100"/>
          <a:sy n="55" d="100"/>
        </p:scale>
        <p:origin x="42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49C5DB-E882-4F3D-AE38-5A5C9E2776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61652B9-FEA3-4556-BC05-4AB25AA76E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929A042-A8A9-4DB2-AF53-F67F35831C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29235-AE13-4B5C-B4C5-398ACD3ADA4B}" type="datetimeFigureOut">
              <a:rPr lang="ru-UA" smtClean="0"/>
              <a:t>25.08.2024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9EDAAB-7FE8-4446-928F-BC60DA3907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DB25D85-D3C5-431E-86D3-59E56BDC7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383DE-4102-4489-B8B2-B2649E55B74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120124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C1E6A6-C143-4F92-8CD5-36EC759116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056F119-9B25-4954-9350-76D0D1A452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BF9E28F-65B2-4BDE-A5FD-DB36924E5D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29235-AE13-4B5C-B4C5-398ACD3ADA4B}" type="datetimeFigureOut">
              <a:rPr lang="ru-UA" smtClean="0"/>
              <a:t>25.08.2024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08B7DE4-FC4C-4C8D-BBFF-5AA4E06294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BECE751-D194-4D8B-9BAE-D9F7BA873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383DE-4102-4489-B8B2-B2649E55B74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219821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2DBDEDC-F8D3-439F-B5F4-53B33F8CB53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82B1ABD-BC00-4320-9D42-BEE0CE905A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26B086E-B92E-40C4-9537-73F08B0EA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29235-AE13-4B5C-B4C5-398ACD3ADA4B}" type="datetimeFigureOut">
              <a:rPr lang="ru-UA" smtClean="0"/>
              <a:t>25.08.2024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5E47A32-F6B5-48BE-92E3-614E2A634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82355E-81C9-4C3E-99CC-C3890CC82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383DE-4102-4489-B8B2-B2649E55B74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43745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D7E6D1-0817-4E17-A79F-572AF16CF0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262C8EA-FDC1-493B-AAA6-D4E5CB0237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005E8C3-00A9-44FB-9395-2B07E7E225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29235-AE13-4B5C-B4C5-398ACD3ADA4B}" type="datetimeFigureOut">
              <a:rPr lang="ru-UA" smtClean="0"/>
              <a:t>25.08.2024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D719260-9256-403D-A2CC-84981BA615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796D1A6-E324-4B80-A034-7B96B942E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383DE-4102-4489-B8B2-B2649E55B74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566871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037561-1624-433B-9C33-F6618AC5CB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95F686C-0BA5-4CEF-B15D-32E9DF50C7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A777718-D8FA-4006-9A30-281BC91001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29235-AE13-4B5C-B4C5-398ACD3ADA4B}" type="datetimeFigureOut">
              <a:rPr lang="ru-UA" smtClean="0"/>
              <a:t>25.08.2024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2B92FFF-232A-44E6-AC44-B85807BED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1A32C32-7AC7-42E9-BE58-8FF1906E5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383DE-4102-4489-B8B2-B2649E55B74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54482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AC12E0-6DBE-4F1B-BE91-6EB7077D7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3828EE-AA69-4643-8231-E923EE528A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D09EDB2-DCB3-470C-96C8-2A4B9DB6E0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D7B60C8-F707-497C-9657-58EC9536A1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29235-AE13-4B5C-B4C5-398ACD3ADA4B}" type="datetimeFigureOut">
              <a:rPr lang="ru-UA" smtClean="0"/>
              <a:t>25.08.2024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6353911-CCD2-41F4-9108-A47A561BD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19A2649-30F8-4A3A-A7DB-30F383CF3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383DE-4102-4489-B8B2-B2649E55B74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2588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447A6B-DB81-4E61-8431-C0525B743D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E79AC1E-91EC-424A-9BD5-47439E9862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4424A41-4926-4097-A1FD-F603D1759D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69250B5-338E-4485-AD4B-3048EE3DA49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6910AFC-932E-4E28-8024-FF2B231598E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39DD7AA-610E-4CFB-8A94-C6BC615F84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29235-AE13-4B5C-B4C5-398ACD3ADA4B}" type="datetimeFigureOut">
              <a:rPr lang="ru-UA" smtClean="0"/>
              <a:t>25.08.2024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91BD7A8-ACFF-4D44-9A06-1342087198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22A95A6-E286-4F39-AE2C-EF9C12005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383DE-4102-4489-B8B2-B2649E55B74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766697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F1F133-D625-4D8D-A227-78BD68CB25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02EFFA8-C3FC-4F3B-ADA6-A391E6B39C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29235-AE13-4B5C-B4C5-398ACD3ADA4B}" type="datetimeFigureOut">
              <a:rPr lang="ru-UA" smtClean="0"/>
              <a:t>25.08.2024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85B851A-A3DB-430C-8DA0-3C86351C5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3C8B8A3-0DF1-47F2-A1C9-6FD69A64F8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383DE-4102-4489-B8B2-B2649E55B74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318564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00E9557-708C-41E4-827E-804CD78ED1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29235-AE13-4B5C-B4C5-398ACD3ADA4B}" type="datetimeFigureOut">
              <a:rPr lang="ru-UA" smtClean="0"/>
              <a:t>25.08.2024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D26E5B1-87AB-4004-95B8-88E2AC1E5F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89FE035-5DC6-467F-A399-E12C3513D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383DE-4102-4489-B8B2-B2649E55B74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848118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24B3C3-1AF1-4241-9BA7-4CD1EC8845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6162EEC-43AE-4532-B12F-C3AEB73CD2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05557CC-3F44-45F6-AEE1-33EDEF2BB1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3372001-7AAB-41F6-BEC0-D5FE064124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29235-AE13-4B5C-B4C5-398ACD3ADA4B}" type="datetimeFigureOut">
              <a:rPr lang="ru-UA" smtClean="0"/>
              <a:t>25.08.2024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EB2D56C-1E1A-440D-8FB7-4D441D2C9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71A8F34-EE42-443C-8BB4-D8A8163723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383DE-4102-4489-B8B2-B2649E55B74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17493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09D897-3384-40E0-90AA-515023023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E7F08E8-7DDA-4B5D-BB9A-6F5763044D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3B2D7FC-3E6B-450C-9166-CC276C2380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4F5C946-882C-4952-ACFD-F71F670215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29235-AE13-4B5C-B4C5-398ACD3ADA4B}" type="datetimeFigureOut">
              <a:rPr lang="ru-UA" smtClean="0"/>
              <a:t>25.08.2024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1EE1117-B8D9-4308-A851-BAA0B6772F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0A17BA9-AB21-4A12-8D26-B579536F23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383DE-4102-4489-B8B2-B2649E55B74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046570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0D6A5D-EDA4-464D-891A-F5D53BBD3E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FE704AF-ABD9-4BCE-A129-BA6ADBAF0A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E7BF83B-673C-4BC7-8844-6DCD48801F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129235-AE13-4B5C-B4C5-398ACD3ADA4B}" type="datetimeFigureOut">
              <a:rPr lang="ru-UA" smtClean="0"/>
              <a:t>25.08.2024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75D3436-0F8D-4D14-B30A-58B451E776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A938C4A-EACE-4FDA-BFD2-3C7FF80D30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383DE-4102-4489-B8B2-B2649E55B74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36401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43CAD22-D688-40E9-BB0C-7BA4B697A7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EAF10E0-ACFD-4C69-A8A8-98A5B57893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56777" y="3455052"/>
            <a:ext cx="2767963" cy="2767963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3BF05C75-E12B-4681-9090-6FBA912DBC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7331" y="12560"/>
            <a:ext cx="774669" cy="724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подарок Рисунок 21">
            <a:extLst>
              <a:ext uri="{FF2B5EF4-FFF2-40B4-BE49-F238E27FC236}">
                <a16:creationId xmlns:a16="http://schemas.microsoft.com/office/drawing/2014/main" id="{5546D060-6C2D-439D-A5E9-702F5C0FD1A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11201773" y="853998"/>
            <a:ext cx="893403" cy="966381"/>
          </a:xfrm>
          <a:prstGeom prst="rect">
            <a:avLst/>
          </a:prstGeom>
        </p:spPr>
      </p:pic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2CB8E38F-0EA3-4186-A847-CE32BD7F5E35}"/>
              </a:ext>
            </a:extLst>
          </p:cNvPr>
          <p:cNvGrpSpPr/>
          <p:nvPr/>
        </p:nvGrpSpPr>
        <p:grpSpPr>
          <a:xfrm>
            <a:off x="0" y="853998"/>
            <a:ext cx="3955229" cy="4030670"/>
            <a:chOff x="0" y="853998"/>
            <a:chExt cx="3955229" cy="4030670"/>
          </a:xfrm>
        </p:grpSpPr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F87FE25F-C664-4F78-8E1F-4B401CB1955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853998"/>
              <a:ext cx="3955229" cy="4030670"/>
            </a:xfrm>
            <a:prstGeom prst="rect">
              <a:avLst/>
            </a:prstGeom>
          </p:spPr>
        </p:pic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669AE1E0-3188-4FF5-AEA9-3295CF34BDA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1289" y="1805940"/>
              <a:ext cx="2362390" cy="2365586"/>
            </a:xfrm>
            <a:prstGeom prst="rect">
              <a:avLst/>
            </a:prstGeom>
          </p:spPr>
        </p:pic>
      </p:grp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3100E2B2-CC3A-4185-8B8B-9171ECDDAE5D}"/>
              </a:ext>
            </a:extLst>
          </p:cNvPr>
          <p:cNvGrpSpPr/>
          <p:nvPr/>
        </p:nvGrpSpPr>
        <p:grpSpPr>
          <a:xfrm>
            <a:off x="5124342" y="46703"/>
            <a:ext cx="4030670" cy="4030670"/>
            <a:chOff x="5124342" y="12560"/>
            <a:chExt cx="4030670" cy="4030670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58D00452-F634-43BC-912C-2E949A1A157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alphaModFix amt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24342" y="12560"/>
              <a:ext cx="4030670" cy="4030670"/>
            </a:xfrm>
            <a:prstGeom prst="rect">
              <a:avLst/>
            </a:prstGeom>
          </p:spPr>
        </p:pic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DB2FFC97-7509-4435-9090-AA4136A49B3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2211" y="1004415"/>
              <a:ext cx="2262206" cy="2262206"/>
            </a:xfrm>
            <a:prstGeom prst="rect">
              <a:avLst/>
            </a:prstGeom>
          </p:spPr>
        </p:pic>
      </p:grp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FC1552EF-6070-467F-B828-2686481F7F92}"/>
              </a:ext>
            </a:extLst>
          </p:cNvPr>
          <p:cNvGrpSpPr/>
          <p:nvPr/>
        </p:nvGrpSpPr>
        <p:grpSpPr>
          <a:xfrm>
            <a:off x="2935223" y="2759045"/>
            <a:ext cx="4030670" cy="4030670"/>
            <a:chOff x="2955265" y="2791532"/>
            <a:chExt cx="4030670" cy="4030670"/>
          </a:xfrm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E6674D7A-7178-469C-97F8-EB6BDCDD08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alphaModFix amt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55265" y="2791532"/>
              <a:ext cx="4030670" cy="4030670"/>
            </a:xfrm>
            <a:prstGeom prst="rect">
              <a:avLst/>
            </a:prstGeom>
          </p:spPr>
        </p:pic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A5EC65DC-E1D5-4DD6-9179-1985041EC5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748091">
              <a:off x="3853062" y="3941026"/>
              <a:ext cx="2235076" cy="2235076"/>
            </a:xfrm>
            <a:prstGeom prst="rect">
              <a:avLst/>
            </a:prstGeom>
          </p:spPr>
        </p:pic>
      </p:grp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89ABBCC8-D4AF-4A53-9987-659725D7A42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4342" y="46703"/>
            <a:ext cx="4030670" cy="4030670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F902519D-0F8B-49F1-ABBA-41B513414F4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5223" y="2759045"/>
            <a:ext cx="4030670" cy="403067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8222135F-2F8F-493F-BD9D-3CB7936C4D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3998"/>
            <a:ext cx="3955229" cy="4030670"/>
          </a:xfrm>
          <a:prstGeom prst="rect">
            <a:avLst/>
          </a:prstGeom>
        </p:spPr>
      </p:pic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94A7C43D-17D8-4912-B3DB-F21CB3B1380C}"/>
              </a:ext>
            </a:extLst>
          </p:cNvPr>
          <p:cNvGrpSpPr/>
          <p:nvPr/>
        </p:nvGrpSpPr>
        <p:grpSpPr>
          <a:xfrm>
            <a:off x="2013035" y="21904"/>
            <a:ext cx="3955229" cy="4030670"/>
            <a:chOff x="0" y="853998"/>
            <a:chExt cx="3955229" cy="4030670"/>
          </a:xfrm>
        </p:grpSpPr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3C27AC08-9D42-47FD-A6FB-A7D12FAD013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853998"/>
              <a:ext cx="3955229" cy="4030670"/>
            </a:xfrm>
            <a:prstGeom prst="rect">
              <a:avLst/>
            </a:prstGeom>
          </p:spPr>
        </p:pic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8EFB4CC6-F57A-4EDB-8E67-A30E6870BD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33291" y="1907609"/>
              <a:ext cx="1177997" cy="1923448"/>
            </a:xfrm>
            <a:prstGeom prst="rect">
              <a:avLst/>
            </a:prstGeom>
            <a:effectLst>
              <a:glow rad="38100">
                <a:schemeClr val="bg1"/>
              </a:glow>
            </a:effectLst>
          </p:spPr>
        </p:pic>
      </p:grp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2BD6C97C-228F-4082-BAB3-9B9AE208918D}"/>
              </a:ext>
            </a:extLst>
          </p:cNvPr>
          <p:cNvGrpSpPr/>
          <p:nvPr/>
        </p:nvGrpSpPr>
        <p:grpSpPr>
          <a:xfrm>
            <a:off x="4903501" y="2363992"/>
            <a:ext cx="4030670" cy="4030670"/>
            <a:chOff x="5124342" y="12560"/>
            <a:chExt cx="4030670" cy="4030670"/>
          </a:xfrm>
        </p:grpSpPr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C777BA61-093B-458B-8090-CEA242AD4AF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alphaModFix amt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24342" y="12560"/>
              <a:ext cx="4030670" cy="4030670"/>
            </a:xfrm>
            <a:prstGeom prst="rect">
              <a:avLst/>
            </a:prstGeom>
          </p:spPr>
        </p:pic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AAB9B976-901A-4B74-9F44-87C68BDE58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08574" y="1102305"/>
              <a:ext cx="2262206" cy="2262206"/>
            </a:xfrm>
            <a:prstGeom prst="rect">
              <a:avLst/>
            </a:prstGeom>
            <a:effectLst>
              <a:glow rad="12700">
                <a:schemeClr val="bg1"/>
              </a:glow>
            </a:effectLst>
          </p:spPr>
        </p:pic>
      </p:grp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E7937AA7-365E-47B6-AE7D-76F443971C65}"/>
              </a:ext>
            </a:extLst>
          </p:cNvPr>
          <p:cNvGrpSpPr/>
          <p:nvPr/>
        </p:nvGrpSpPr>
        <p:grpSpPr>
          <a:xfrm>
            <a:off x="169404" y="2534979"/>
            <a:ext cx="4030670" cy="4030670"/>
            <a:chOff x="2955265" y="2791532"/>
            <a:chExt cx="4030670" cy="4030670"/>
          </a:xfrm>
        </p:grpSpPr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10DD7871-46F2-4EC6-B002-FC4E3274E8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alphaModFix amt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55265" y="2791532"/>
              <a:ext cx="4030670" cy="4030670"/>
            </a:xfrm>
            <a:prstGeom prst="rect">
              <a:avLst/>
            </a:prstGeom>
          </p:spPr>
        </p:pic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308FCB8B-53E0-49AA-8273-4B7FF049AA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0884705">
              <a:off x="3910087" y="4026220"/>
              <a:ext cx="1950759" cy="1950759"/>
            </a:xfrm>
            <a:prstGeom prst="rect">
              <a:avLst/>
            </a:prstGeom>
            <a:effectLst>
              <a:glow rad="38100">
                <a:schemeClr val="bg1"/>
              </a:glow>
            </a:effectLst>
          </p:spPr>
        </p:pic>
      </p:grp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EEC07A64-2232-465B-98EA-892745DC4AE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3501" y="2363992"/>
            <a:ext cx="4030670" cy="4030670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289622A9-8550-4FB2-A73F-7EE412F9064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04" y="2534979"/>
            <a:ext cx="4030670" cy="4030670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142B7603-4B91-491F-BA36-E658A697795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3035" y="21904"/>
            <a:ext cx="3955229" cy="4030670"/>
          </a:xfrm>
          <a:prstGeom prst="rect">
            <a:avLst/>
          </a:prstGeom>
        </p:spPr>
      </p:pic>
      <p:grpSp>
        <p:nvGrpSpPr>
          <p:cNvPr id="36" name="Группа 35">
            <a:extLst>
              <a:ext uri="{FF2B5EF4-FFF2-40B4-BE49-F238E27FC236}">
                <a16:creationId xmlns:a16="http://schemas.microsoft.com/office/drawing/2014/main" id="{2429E18F-ECBA-4C0D-856A-B26E37062819}"/>
              </a:ext>
            </a:extLst>
          </p:cNvPr>
          <p:cNvGrpSpPr/>
          <p:nvPr/>
        </p:nvGrpSpPr>
        <p:grpSpPr>
          <a:xfrm>
            <a:off x="5007910" y="149623"/>
            <a:ext cx="3955229" cy="4030670"/>
            <a:chOff x="0" y="853998"/>
            <a:chExt cx="3955229" cy="4030670"/>
          </a:xfrm>
        </p:grpSpPr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5AB5E025-2AD5-462B-A48A-A0C44338CC4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853998"/>
              <a:ext cx="3955229" cy="4030670"/>
            </a:xfrm>
            <a:prstGeom prst="rect">
              <a:avLst/>
            </a:prstGeom>
          </p:spPr>
        </p:pic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BEE46D32-9D8F-4125-A65C-16D696AD43F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62237" y="1895675"/>
              <a:ext cx="2064217" cy="2064217"/>
            </a:xfrm>
            <a:prstGeom prst="rect">
              <a:avLst/>
            </a:prstGeom>
            <a:effectLst>
              <a:glow rad="38100">
                <a:schemeClr val="bg1"/>
              </a:glow>
            </a:effectLst>
          </p:spPr>
        </p:pic>
      </p:grp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0078BFCF-AEC9-44F8-ADED-CAC4604BEBB9}"/>
              </a:ext>
            </a:extLst>
          </p:cNvPr>
          <p:cNvGrpSpPr/>
          <p:nvPr/>
        </p:nvGrpSpPr>
        <p:grpSpPr>
          <a:xfrm>
            <a:off x="2910319" y="2718401"/>
            <a:ext cx="4030670" cy="4030670"/>
            <a:chOff x="5124342" y="12560"/>
            <a:chExt cx="4030670" cy="4030670"/>
          </a:xfrm>
        </p:grpSpPr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4B5B14CA-8338-478E-9A9C-B9B43E8F949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alphaModFix amt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24342" y="12560"/>
              <a:ext cx="4030670" cy="4030670"/>
            </a:xfrm>
            <a:prstGeom prst="rect">
              <a:avLst/>
            </a:prstGeom>
          </p:spPr>
        </p:pic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C2368BFC-875A-4AC6-9896-72DC9ED2C2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86801" y="1054237"/>
              <a:ext cx="2028972" cy="2028972"/>
            </a:xfrm>
            <a:prstGeom prst="rect">
              <a:avLst/>
            </a:prstGeom>
            <a:effectLst>
              <a:glow rad="12700">
                <a:schemeClr val="bg1"/>
              </a:glow>
            </a:effectLst>
          </p:spPr>
        </p:pic>
      </p:grpSp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ACBAEED6-D1F9-4379-B48F-1FC7F26DEBC3}"/>
              </a:ext>
            </a:extLst>
          </p:cNvPr>
          <p:cNvGrpSpPr/>
          <p:nvPr/>
        </p:nvGrpSpPr>
        <p:grpSpPr>
          <a:xfrm>
            <a:off x="143036" y="685021"/>
            <a:ext cx="4030670" cy="4030670"/>
            <a:chOff x="2955265" y="2791532"/>
            <a:chExt cx="4030670" cy="4030670"/>
          </a:xfrm>
        </p:grpSpPr>
        <p:pic>
          <p:nvPicPr>
            <p:cNvPr id="43" name="Рисунок 42">
              <a:extLst>
                <a:ext uri="{FF2B5EF4-FFF2-40B4-BE49-F238E27FC236}">
                  <a16:creationId xmlns:a16="http://schemas.microsoft.com/office/drawing/2014/main" id="{147EFF77-B853-4891-8656-CC87E0DB51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alphaModFix amt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55265" y="2791532"/>
              <a:ext cx="4030670" cy="4030670"/>
            </a:xfrm>
            <a:prstGeom prst="rect">
              <a:avLst/>
            </a:prstGeom>
          </p:spPr>
        </p:pic>
        <p:pic>
          <p:nvPicPr>
            <p:cNvPr id="44" name="Рисунок 43">
              <a:extLst>
                <a:ext uri="{FF2B5EF4-FFF2-40B4-BE49-F238E27FC236}">
                  <a16:creationId xmlns:a16="http://schemas.microsoft.com/office/drawing/2014/main" id="{BFD1FFFE-3FE9-4E6D-836D-7CCDBDF01A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1405497">
              <a:off x="3942341" y="3907992"/>
              <a:ext cx="1950759" cy="1950759"/>
            </a:xfrm>
            <a:prstGeom prst="rect">
              <a:avLst/>
            </a:prstGeom>
            <a:effectLst>
              <a:glow rad="38100">
                <a:schemeClr val="bg1"/>
              </a:glow>
            </a:effectLst>
          </p:spPr>
        </p:pic>
      </p:grpSp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FF978826-034A-4FED-9E8A-6447541F2D1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0319" y="2718401"/>
            <a:ext cx="4030670" cy="4030670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714628DD-F47A-4E33-A490-F1033609CBE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36" y="685021"/>
            <a:ext cx="4030670" cy="4030670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E76C0D17-6A3F-49B9-BB09-80595D8378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7910" y="149623"/>
            <a:ext cx="3955229" cy="4030670"/>
          </a:xfrm>
          <a:prstGeom prst="rect">
            <a:avLst/>
          </a:prstGeom>
        </p:spPr>
      </p:pic>
      <p:grpSp>
        <p:nvGrpSpPr>
          <p:cNvPr id="48" name="Группа 47">
            <a:extLst>
              <a:ext uri="{FF2B5EF4-FFF2-40B4-BE49-F238E27FC236}">
                <a16:creationId xmlns:a16="http://schemas.microsoft.com/office/drawing/2014/main" id="{98BE9C8E-2B54-41BB-85DE-7FB4FAA62920}"/>
              </a:ext>
            </a:extLst>
          </p:cNvPr>
          <p:cNvGrpSpPr/>
          <p:nvPr/>
        </p:nvGrpSpPr>
        <p:grpSpPr>
          <a:xfrm>
            <a:off x="5019625" y="592370"/>
            <a:ext cx="3955229" cy="4030670"/>
            <a:chOff x="0" y="853998"/>
            <a:chExt cx="3955229" cy="4030670"/>
          </a:xfrm>
        </p:grpSpPr>
        <p:pic>
          <p:nvPicPr>
            <p:cNvPr id="49" name="Рисунок 48">
              <a:extLst>
                <a:ext uri="{FF2B5EF4-FFF2-40B4-BE49-F238E27FC236}">
                  <a16:creationId xmlns:a16="http://schemas.microsoft.com/office/drawing/2014/main" id="{E9F818DE-AE27-48E1-A5DA-746D39352CB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853998"/>
              <a:ext cx="3955229" cy="4030670"/>
            </a:xfrm>
            <a:prstGeom prst="rect">
              <a:avLst/>
            </a:prstGeom>
          </p:spPr>
        </p:pic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id="{FCCCE44B-430B-4ADA-841D-4FB57529D6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96995" y="1536427"/>
              <a:ext cx="2064217" cy="2064217"/>
            </a:xfrm>
            <a:prstGeom prst="rect">
              <a:avLst/>
            </a:prstGeom>
            <a:effectLst>
              <a:glow rad="38100">
                <a:schemeClr val="bg1"/>
              </a:glow>
            </a:effectLst>
          </p:spPr>
        </p:pic>
      </p:grpSp>
      <p:grpSp>
        <p:nvGrpSpPr>
          <p:cNvPr id="51" name="Группа 50">
            <a:extLst>
              <a:ext uri="{FF2B5EF4-FFF2-40B4-BE49-F238E27FC236}">
                <a16:creationId xmlns:a16="http://schemas.microsoft.com/office/drawing/2014/main" id="{23CA12CE-0622-4E50-BD07-F8576A8008E7}"/>
              </a:ext>
            </a:extLst>
          </p:cNvPr>
          <p:cNvGrpSpPr/>
          <p:nvPr/>
        </p:nvGrpSpPr>
        <p:grpSpPr>
          <a:xfrm>
            <a:off x="149178" y="149623"/>
            <a:ext cx="4030670" cy="4030670"/>
            <a:chOff x="5124342" y="12560"/>
            <a:chExt cx="4030670" cy="4030670"/>
          </a:xfrm>
        </p:grpSpPr>
        <p:pic>
          <p:nvPicPr>
            <p:cNvPr id="52" name="Рисунок 51">
              <a:extLst>
                <a:ext uri="{FF2B5EF4-FFF2-40B4-BE49-F238E27FC236}">
                  <a16:creationId xmlns:a16="http://schemas.microsoft.com/office/drawing/2014/main" id="{17D82AB9-28E9-4F4D-B532-1FB8B0D829C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alphaModFix amt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24342" y="12560"/>
              <a:ext cx="4030670" cy="4030670"/>
            </a:xfrm>
            <a:prstGeom prst="rect">
              <a:avLst/>
            </a:prstGeom>
          </p:spPr>
        </p:pic>
        <p:pic>
          <p:nvPicPr>
            <p:cNvPr id="53" name="Рисунок 52">
              <a:extLst>
                <a:ext uri="{FF2B5EF4-FFF2-40B4-BE49-F238E27FC236}">
                  <a16:creationId xmlns:a16="http://schemas.microsoft.com/office/drawing/2014/main" id="{C6B10F18-40CE-49A4-BFF3-175CEB59461F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86801" y="1054237"/>
              <a:ext cx="2028972" cy="2028972"/>
            </a:xfrm>
            <a:prstGeom prst="rect">
              <a:avLst/>
            </a:prstGeom>
            <a:effectLst>
              <a:glow rad="12700">
                <a:schemeClr val="bg1"/>
              </a:glow>
            </a:effectLst>
          </p:spPr>
        </p:pic>
      </p:grpSp>
      <p:grpSp>
        <p:nvGrpSpPr>
          <p:cNvPr id="54" name="Группа 53">
            <a:extLst>
              <a:ext uri="{FF2B5EF4-FFF2-40B4-BE49-F238E27FC236}">
                <a16:creationId xmlns:a16="http://schemas.microsoft.com/office/drawing/2014/main" id="{D47E07BE-CDCA-40BD-9C54-E9B7307B2882}"/>
              </a:ext>
            </a:extLst>
          </p:cNvPr>
          <p:cNvGrpSpPr/>
          <p:nvPr/>
        </p:nvGrpSpPr>
        <p:grpSpPr>
          <a:xfrm>
            <a:off x="2362806" y="2789864"/>
            <a:ext cx="4030670" cy="4030670"/>
            <a:chOff x="2955265" y="2791532"/>
            <a:chExt cx="4030670" cy="4030670"/>
          </a:xfrm>
        </p:grpSpPr>
        <p:pic>
          <p:nvPicPr>
            <p:cNvPr id="55" name="Рисунок 54">
              <a:extLst>
                <a:ext uri="{FF2B5EF4-FFF2-40B4-BE49-F238E27FC236}">
                  <a16:creationId xmlns:a16="http://schemas.microsoft.com/office/drawing/2014/main" id="{92A076F9-7CDA-4227-A4B2-FD5FA3D4282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alphaModFix amt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55265" y="2791532"/>
              <a:ext cx="4030670" cy="4030670"/>
            </a:xfrm>
            <a:prstGeom prst="rect">
              <a:avLst/>
            </a:prstGeom>
          </p:spPr>
        </p:pic>
        <p:pic>
          <p:nvPicPr>
            <p:cNvPr id="56" name="Рисунок 55">
              <a:extLst>
                <a:ext uri="{FF2B5EF4-FFF2-40B4-BE49-F238E27FC236}">
                  <a16:creationId xmlns:a16="http://schemas.microsoft.com/office/drawing/2014/main" id="{DFA230BF-3ECC-43C4-B777-F472196DFB54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1405497">
              <a:off x="3785569" y="4109508"/>
              <a:ext cx="1950759" cy="1950759"/>
            </a:xfrm>
            <a:prstGeom prst="rect">
              <a:avLst/>
            </a:prstGeom>
            <a:effectLst>
              <a:glow rad="38100">
                <a:schemeClr val="bg1"/>
              </a:glow>
            </a:effectLst>
          </p:spPr>
        </p:pic>
      </p:grpSp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985A954B-1ACB-4823-A635-6F5453BD245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78" y="149623"/>
            <a:ext cx="4030670" cy="4030670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B6ACD849-A028-454E-8FC2-3E4B892BB14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806" y="2789864"/>
            <a:ext cx="4030670" cy="4030670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58253A5D-458D-4F1E-B231-F35C5C606A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9625" y="592370"/>
            <a:ext cx="3955229" cy="403067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F5EC75E-D097-47F8-8259-D57237FAE9D0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17846" y="818664"/>
            <a:ext cx="5112402" cy="5237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254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0" fill="hold">
                      <p:stCondLst>
                        <p:cond delay="0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82F2DFDA-4242-4D7A-9E30-C25AEAE77306}"/>
</file>

<file path=customXml/itemProps2.xml><?xml version="1.0" encoding="utf-8"?>
<ds:datastoreItem xmlns:ds="http://schemas.openxmlformats.org/officeDocument/2006/customXml" ds:itemID="{F483BBBE-ADFD-4C20-BC19-49E851387076}"/>
</file>

<file path=customXml/itemProps3.xml><?xml version="1.0" encoding="utf-8"?>
<ds:datastoreItem xmlns:ds="http://schemas.openxmlformats.org/officeDocument/2006/customXml" ds:itemID="{B2096701-56DE-4861-93A8-6633719F58E1}"/>
</file>

<file path=docProps/app.xml><?xml version="1.0" encoding="utf-8"?>
<Properties xmlns="http://schemas.openxmlformats.org/officeDocument/2006/extended-properties" xmlns:vt="http://schemas.openxmlformats.org/officeDocument/2006/docPropsVTypes">
  <TotalTime>77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Анастасия Баранник</cp:lastModifiedBy>
  <cp:revision>13</cp:revision>
  <dcterms:created xsi:type="dcterms:W3CDTF">2024-08-23T17:52:04Z</dcterms:created>
  <dcterms:modified xsi:type="dcterms:W3CDTF">2024-08-25T20:25:13Z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