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9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68D1EE"/>
    <a:srgbClr val="F78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>
        <p:scale>
          <a:sx n="100" d="100"/>
          <a:sy n="100" d="100"/>
        </p:scale>
        <p:origin x="624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B3F78-F501-4552-96F9-266D3C161D34}" type="datetimeFigureOut">
              <a:rPr lang="uk-UA" smtClean="0"/>
              <a:t>21.06.2025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68504-DC19-4208-82F2-514D1111889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21.06.2025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21.06.2025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21.06.2025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21.06.2025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21.06.2025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21.06.2025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21.06.2025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21.06.2025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21.06.2025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21.06.2025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21.06.2025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1AE0B-C03B-490D-8CEB-2F66886D14F0}" type="datetimeFigureOut">
              <a:rPr lang="ru-RU" smtClean="0"/>
              <a:t>21.06.2025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w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66585"/>
          </a:xfrm>
          <a:prstGeom prst="rect">
            <a:avLst/>
          </a:prstGeom>
        </p:spPr>
      </p:pic>
      <p:sp>
        <p:nvSpPr>
          <p:cNvPr id="36" name="Скругленный прямоугольник 35"/>
          <p:cNvSpPr/>
          <p:nvPr/>
        </p:nvSpPr>
        <p:spPr>
          <a:xfrm>
            <a:off x="132457" y="3624320"/>
            <a:ext cx="8411201" cy="233817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87716" y="997526"/>
            <a:ext cx="8411201" cy="233817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 descr="Зображення, що містить мультфільм, картинки, Мультфільм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28" r="5495"/>
          <a:stretch>
            <a:fillRect/>
          </a:stretch>
        </p:blipFill>
        <p:spPr>
          <a:xfrm flipH="1">
            <a:off x="8589010" y="2446020"/>
            <a:ext cx="3561715" cy="35617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8980" y="1957360"/>
            <a:ext cx="874741" cy="10254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099" y="1990566"/>
            <a:ext cx="680543" cy="101416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268" y="2015505"/>
            <a:ext cx="1355584" cy="99060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4218" y="1956481"/>
            <a:ext cx="749071" cy="111628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5165" y="2001508"/>
            <a:ext cx="1505541" cy="110018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3702" y="2054428"/>
            <a:ext cx="821447" cy="963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2903" y="1927098"/>
            <a:ext cx="794365" cy="118378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4166" y="2043190"/>
            <a:ext cx="1402632" cy="102498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4220" y="2054428"/>
            <a:ext cx="827686" cy="1024984"/>
          </a:xfrm>
          <a:prstGeom prst="rect">
            <a:avLst/>
          </a:prstGeom>
        </p:spPr>
      </p:pic>
      <p:sp>
        <p:nvSpPr>
          <p:cNvPr id="21" name="Прямокутник 20"/>
          <p:cNvSpPr/>
          <p:nvPr/>
        </p:nvSpPr>
        <p:spPr>
          <a:xfrm>
            <a:off x="170723" y="1224990"/>
            <a:ext cx="95571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ASZ</a:t>
            </a:r>
            <a:endParaRPr lang="uk-UA" sz="28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2" name="Прямокутник 21"/>
          <p:cNvSpPr/>
          <p:nvPr/>
        </p:nvSpPr>
        <p:spPr>
          <a:xfrm>
            <a:off x="1109781" y="1224990"/>
            <a:ext cx="104860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OSZ</a:t>
            </a:r>
            <a:endParaRPr lang="uk-UA" sz="32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3" name="Прямокутник 22"/>
          <p:cNvSpPr/>
          <p:nvPr/>
        </p:nvSpPr>
        <p:spPr>
          <a:xfrm>
            <a:off x="2132308" y="1224990"/>
            <a:ext cx="958205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YSZ</a:t>
            </a:r>
            <a:endParaRPr lang="uk-UA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" name="Рисунок 2" descr="Зображення, що містить символ, кулон, аксесуар&#10;&#10;Автоматично згенерований опис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506" y="190858"/>
            <a:ext cx="2031530" cy="209021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817" y="4538347"/>
            <a:ext cx="644245" cy="101416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044" y="4561911"/>
            <a:ext cx="1283282" cy="99060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2308" y="4527035"/>
            <a:ext cx="828086" cy="102547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4194" y="4452328"/>
            <a:ext cx="709118" cy="111628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3067" y="4468431"/>
            <a:ext cx="1425241" cy="1100186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0656" y="4561911"/>
            <a:ext cx="777634" cy="96300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0171" y="4384829"/>
            <a:ext cx="751997" cy="118378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1003" y="4512950"/>
            <a:ext cx="1327821" cy="1024984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2537" y="4527530"/>
            <a:ext cx="827686" cy="1024984"/>
          </a:xfrm>
          <a:prstGeom prst="rect">
            <a:avLst/>
          </a:prstGeom>
        </p:spPr>
      </p:pic>
      <p:sp>
        <p:nvSpPr>
          <p:cNvPr id="44" name="Прямокутник 20"/>
          <p:cNvSpPr/>
          <p:nvPr/>
        </p:nvSpPr>
        <p:spPr>
          <a:xfrm>
            <a:off x="259100" y="3846919"/>
            <a:ext cx="95571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ESZ</a:t>
            </a:r>
            <a:endParaRPr lang="uk-UA" sz="28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5" name="Прямокутник 20"/>
          <p:cNvSpPr/>
          <p:nvPr/>
        </p:nvSpPr>
        <p:spPr>
          <a:xfrm>
            <a:off x="1209729" y="3846920"/>
            <a:ext cx="95571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USZ</a:t>
            </a:r>
            <a:endParaRPr lang="uk-UA" sz="28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6" name="Прямокутник 20"/>
          <p:cNvSpPr/>
          <p:nvPr/>
        </p:nvSpPr>
        <p:spPr>
          <a:xfrm>
            <a:off x="2165849" y="3846919"/>
            <a:ext cx="95571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ISZ</a:t>
            </a:r>
            <a:endParaRPr lang="uk-UA" sz="28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5_Тема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Smile</dc:creator>
  <cp:lastModifiedBy>Администратор</cp:lastModifiedBy>
  <cp:revision>99</cp:revision>
  <dcterms:created xsi:type="dcterms:W3CDTF">2022-10-20T14:41:00Z</dcterms:created>
  <dcterms:modified xsi:type="dcterms:W3CDTF">2025-06-21T12:58:34Z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94E32B297497434797D5BD356E3462C4_12</vt:lpwstr>
  </property>
  <property fmtid="{D5CDD505-2E9C-101B-9397-08002B2CF9AE}" pid="3" name="KSOProductBuildVer">
    <vt:lpwstr>1033-12.2.0.17153</vt:lpwstr>
  </property>
</Properties>
</file>