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50" d="100"/>
          <a:sy n="50" d="100"/>
        </p:scale>
        <p:origin x="2238" y="11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11.06.2025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06/11/2025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06/11/2025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06/11/2025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06/11/2025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06/11/2025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06/11/2025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06/11/2025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06/11/2025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06/11/2025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06/11/2025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06/11/2025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06/11/2025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236553" y="590551"/>
            <a:ext cx="8637940" cy="3515824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5" name="Персонаж">
            <a:extLst>
              <a:ext uri="{FF2B5EF4-FFF2-40B4-BE49-F238E27FC236}">
                <a16:creationId xmlns:a16="http://schemas.microsoft.com/office/drawing/2014/main" id="{1F502E9A-79B6-3E7C-1FD3-EF6834BEB5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519" y="3544057"/>
            <a:ext cx="3008240" cy="300824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67988CEF-B911-CC32-F7EF-D5F7F9B41BDB}"/>
              </a:ext>
            </a:extLst>
          </p:cNvPr>
          <p:cNvSpPr/>
          <p:nvPr/>
        </p:nvSpPr>
        <p:spPr>
          <a:xfrm>
            <a:off x="247372" y="4470569"/>
            <a:ext cx="8637940" cy="1476630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F75E4F65-DEC0-BE55-87A1-7B8B86F7CE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" t="50524" r="970"/>
          <a:stretch>
            <a:fillRect/>
          </a:stretch>
        </p:blipFill>
        <p:spPr>
          <a:xfrm>
            <a:off x="5131692" y="2228090"/>
            <a:ext cx="1285492" cy="64858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7C5333D-2778-9428-613A-9FCC873744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5" r="5284" b="48138"/>
          <a:stretch>
            <a:fillRect/>
          </a:stretch>
        </p:blipFill>
        <p:spPr>
          <a:xfrm>
            <a:off x="2825585" y="729930"/>
            <a:ext cx="1291521" cy="759673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мебель, Подлокотник, Матрас, Кресло с невысокой спинкой, переходящей в подлокотники&#10;&#10;Автоматически созданное описание">
            <a:extLst>
              <a:ext uri="{FF2B5EF4-FFF2-40B4-BE49-F238E27FC236}">
                <a16:creationId xmlns:a16="http://schemas.microsoft.com/office/drawing/2014/main" id="{F948C11A-0510-0BFB-C446-B663AD5F75A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44"/>
          <a:stretch/>
        </p:blipFill>
        <p:spPr>
          <a:xfrm>
            <a:off x="2140930" y="4528006"/>
            <a:ext cx="721095" cy="1500533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мебель, Подлокотник, Матрас, Кресло с невысокой спинкой, переходящей в подлокотники&#10;&#10;Автоматически созданное описание">
            <a:extLst>
              <a:ext uri="{FF2B5EF4-FFF2-40B4-BE49-F238E27FC236}">
                <a16:creationId xmlns:a16="http://schemas.microsoft.com/office/drawing/2014/main" id="{B4A35296-DA0B-11C5-B48A-08B133C4D20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79"/>
          <a:stretch/>
        </p:blipFill>
        <p:spPr>
          <a:xfrm>
            <a:off x="2862025" y="4530387"/>
            <a:ext cx="773097" cy="1500533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мебель, стул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0F5AEC31-D5AD-EF32-F237-11A03666353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06"/>
          <a:stretch/>
        </p:blipFill>
        <p:spPr>
          <a:xfrm>
            <a:off x="1027606" y="4508934"/>
            <a:ext cx="730140" cy="1590922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мебель, стул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3F0A69DC-1E25-203E-FBB2-67CE9FED699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94"/>
          <a:stretch/>
        </p:blipFill>
        <p:spPr>
          <a:xfrm>
            <a:off x="1733339" y="4508934"/>
            <a:ext cx="860782" cy="159092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777BC1C-E202-0E25-B450-07294D4FC9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50" r="4519"/>
          <a:stretch>
            <a:fillRect/>
          </a:stretch>
        </p:blipFill>
        <p:spPr>
          <a:xfrm rot="1765579">
            <a:off x="6146952" y="2719395"/>
            <a:ext cx="698789" cy="1408025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устройство, кухонный прибор, Бытовая техника, холодильник&#10;&#10;Автоматически созданное описание">
            <a:extLst>
              <a:ext uri="{FF2B5EF4-FFF2-40B4-BE49-F238E27FC236}">
                <a16:creationId xmlns:a16="http://schemas.microsoft.com/office/drawing/2014/main" id="{DCA4E159-6A2E-EE05-14E2-7EB76B5B91D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6018"/>
          <a:stretch/>
        </p:blipFill>
        <p:spPr>
          <a:xfrm>
            <a:off x="179736" y="737836"/>
            <a:ext cx="1796092" cy="789939"/>
          </a:xfrm>
          <a:prstGeom prst="rect">
            <a:avLst/>
          </a:prstGeom>
        </p:spPr>
      </p:pic>
      <p:pic>
        <p:nvPicPr>
          <p:cNvPr id="55" name="Рисунок 54" descr="Изображение выглядит как устройство, кухонный прибор, Бытовая техника, холодильник&#10;&#10;Автоматически созданное описание">
            <a:extLst>
              <a:ext uri="{FF2B5EF4-FFF2-40B4-BE49-F238E27FC236}">
                <a16:creationId xmlns:a16="http://schemas.microsoft.com/office/drawing/2014/main" id="{4F85872C-6AD5-6063-308B-23909066159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57" b="-1"/>
          <a:stretch/>
        </p:blipFill>
        <p:spPr>
          <a:xfrm>
            <a:off x="6332153" y="5207058"/>
            <a:ext cx="1368749" cy="787634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B0297C9B-F4E0-4387-BA93-AE509A6CDA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9" r="53180" b="-3355"/>
          <a:stretch>
            <a:fillRect/>
          </a:stretch>
        </p:blipFill>
        <p:spPr>
          <a:xfrm rot="1765579">
            <a:off x="2267421" y="2014900"/>
            <a:ext cx="816262" cy="1948359"/>
          </a:xfrm>
          <a:prstGeom prst="rect">
            <a:avLst/>
          </a:prstGeom>
        </p:spPr>
      </p:pic>
      <p:pic>
        <p:nvPicPr>
          <p:cNvPr id="10" name="Рисунок 9" descr="Изображение выглядит как устройство, кухонный прибор, Бытовая техника, холодильник&#10;&#10;Автоматически созданное описание">
            <a:extLst>
              <a:ext uri="{FF2B5EF4-FFF2-40B4-BE49-F238E27FC236}">
                <a16:creationId xmlns:a16="http://schemas.microsoft.com/office/drawing/2014/main" id="{BB5992C0-CF15-5FFA-F8BF-109DAFA759B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6018"/>
          <a:stretch/>
        </p:blipFill>
        <p:spPr>
          <a:xfrm>
            <a:off x="6332152" y="4605069"/>
            <a:ext cx="1368749" cy="60198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устройство, кухонный прибор, Бытовая техника, холодильник&#10;&#10;Автоматически созданное описание">
            <a:extLst>
              <a:ext uri="{FF2B5EF4-FFF2-40B4-BE49-F238E27FC236}">
                <a16:creationId xmlns:a16="http://schemas.microsoft.com/office/drawing/2014/main" id="{F973877E-6332-0AC9-F65E-31DF3545014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6" t="42457" r="10613" b="6235"/>
          <a:stretch/>
        </p:blipFill>
        <p:spPr>
          <a:xfrm>
            <a:off x="6909649" y="844460"/>
            <a:ext cx="1285492" cy="92152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ебель, стул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54714385-4F8B-0A2E-8576-610630EF86E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06"/>
          <a:stretch/>
        </p:blipFill>
        <p:spPr>
          <a:xfrm>
            <a:off x="66483" y="1515415"/>
            <a:ext cx="958100" cy="2087630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ебель, стул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191595CA-2288-178A-2893-F809DB1DB31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94" t="8826" b="19747"/>
          <a:stretch/>
        </p:blipFill>
        <p:spPr>
          <a:xfrm>
            <a:off x="7999057" y="1790700"/>
            <a:ext cx="1129530" cy="1491139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ебель, Подлокотник, Матрас, Кресло с невысокой спинкой, переходящей в подлокотники&#10;&#10;Автоматически созданное описание">
            <a:extLst>
              <a:ext uri="{FF2B5EF4-FFF2-40B4-BE49-F238E27FC236}">
                <a16:creationId xmlns:a16="http://schemas.microsoft.com/office/drawing/2014/main" id="{B799202F-4492-711A-4721-D8A78C400EB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3" r="51944" b="10505"/>
          <a:stretch/>
        </p:blipFill>
        <p:spPr>
          <a:xfrm>
            <a:off x="1970446" y="606775"/>
            <a:ext cx="619130" cy="1762182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ебель, Подлокотник, Матрас, Кресло с невысокой спинкой, переходящей в подлокотники&#10;&#10;Автоматически созданное описание">
            <a:extLst>
              <a:ext uri="{FF2B5EF4-FFF2-40B4-BE49-F238E27FC236}">
                <a16:creationId xmlns:a16="http://schemas.microsoft.com/office/drawing/2014/main" id="{7E062B09-C86B-216F-86C7-EFD57F8594F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79" t="13905" r="13807"/>
          <a:stretch/>
        </p:blipFill>
        <p:spPr>
          <a:xfrm>
            <a:off x="4570823" y="2575795"/>
            <a:ext cx="742601" cy="169522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C8FF916-D57A-826C-3283-198B3B1D5E7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8" t="43504" r="5958"/>
          <a:stretch>
            <a:fillRect/>
          </a:stretch>
        </p:blipFill>
        <p:spPr>
          <a:xfrm>
            <a:off x="6494572" y="1983562"/>
            <a:ext cx="1392459" cy="89311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1BC4B33-C9F7-BAC2-9157-9115BF596C0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1" r="14532" b="53055"/>
          <a:stretch>
            <a:fillRect/>
          </a:stretch>
        </p:blipFill>
        <p:spPr>
          <a:xfrm>
            <a:off x="4294418" y="922228"/>
            <a:ext cx="1348404" cy="843072"/>
          </a:xfrm>
          <a:prstGeom prst="rect">
            <a:avLst/>
          </a:prstGeom>
        </p:spPr>
      </p:pic>
      <p:pic>
        <p:nvPicPr>
          <p:cNvPr id="6" name="Рисунок 5" descr="Изображение выглядит как карта, искусство, шар&#10;&#10;Автоматически созданное описание">
            <a:extLst>
              <a:ext uri="{FF2B5EF4-FFF2-40B4-BE49-F238E27FC236}">
                <a16:creationId xmlns:a16="http://schemas.microsoft.com/office/drawing/2014/main" id="{08499040-5295-ACB6-27C9-B6D05FF2EFF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42"/>
          <a:stretch/>
        </p:blipFill>
        <p:spPr>
          <a:xfrm>
            <a:off x="5353809" y="4568440"/>
            <a:ext cx="598342" cy="1258135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лампа, свет&#10;&#10;Автоматически созданное описание">
            <a:extLst>
              <a:ext uri="{FF2B5EF4-FFF2-40B4-BE49-F238E27FC236}">
                <a16:creationId xmlns:a16="http://schemas.microsoft.com/office/drawing/2014/main" id="{F75A57CA-8E11-4620-CC97-65991DD28F1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35"/>
          <a:stretch/>
        </p:blipFill>
        <p:spPr>
          <a:xfrm>
            <a:off x="4227207" y="4635218"/>
            <a:ext cx="1124583" cy="602386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лампа, свет&#10;&#10;Автоматически созданное описание">
            <a:extLst>
              <a:ext uri="{FF2B5EF4-FFF2-40B4-BE49-F238E27FC236}">
                <a16:creationId xmlns:a16="http://schemas.microsoft.com/office/drawing/2014/main" id="{91185C6C-1B40-B746-1305-3CB26DCA394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65"/>
          <a:stretch/>
        </p:blipFill>
        <p:spPr>
          <a:xfrm>
            <a:off x="4225056" y="5237603"/>
            <a:ext cx="1124583" cy="522197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карта, искусство, шар&#10;&#10;Автоматически созданное описание">
            <a:extLst>
              <a:ext uri="{FF2B5EF4-FFF2-40B4-BE49-F238E27FC236}">
                <a16:creationId xmlns:a16="http://schemas.microsoft.com/office/drawing/2014/main" id="{B1950C0A-C01D-1F4B-EAC4-762C7ED497B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29"/>
          <a:stretch/>
        </p:blipFill>
        <p:spPr>
          <a:xfrm>
            <a:off x="5951920" y="4568749"/>
            <a:ext cx="657642" cy="1258135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карта, искусство, шар&#10;&#10;Автоматически созданное описание">
            <a:extLst>
              <a:ext uri="{FF2B5EF4-FFF2-40B4-BE49-F238E27FC236}">
                <a16:creationId xmlns:a16="http://schemas.microsoft.com/office/drawing/2014/main" id="{6DEBD49E-17CC-8CE5-D679-3319041DF56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29"/>
          <a:stretch/>
        </p:blipFill>
        <p:spPr>
          <a:xfrm>
            <a:off x="3681389" y="1478924"/>
            <a:ext cx="944193" cy="1806336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арта, искусство, шар&#10;&#10;Автоматически созданное описание">
            <a:extLst>
              <a:ext uri="{FF2B5EF4-FFF2-40B4-BE49-F238E27FC236}">
                <a16:creationId xmlns:a16="http://schemas.microsoft.com/office/drawing/2014/main" id="{8E2C596A-8400-8143-639E-740D98E7542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42"/>
          <a:stretch/>
        </p:blipFill>
        <p:spPr>
          <a:xfrm>
            <a:off x="1032390" y="1891969"/>
            <a:ext cx="956686" cy="2011626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лампа, свет&#10;&#10;Автоматически созданное описание">
            <a:extLst>
              <a:ext uri="{FF2B5EF4-FFF2-40B4-BE49-F238E27FC236}">
                <a16:creationId xmlns:a16="http://schemas.microsoft.com/office/drawing/2014/main" id="{0985D2B4-B6E1-6C22-D9C3-BCE4D6AE83E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35"/>
          <a:stretch/>
        </p:blipFill>
        <p:spPr>
          <a:xfrm>
            <a:off x="6891760" y="3106103"/>
            <a:ext cx="1505747" cy="806558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лампа, свет&#10;&#10;Автоматически созданное описание">
            <a:extLst>
              <a:ext uri="{FF2B5EF4-FFF2-40B4-BE49-F238E27FC236}">
                <a16:creationId xmlns:a16="http://schemas.microsoft.com/office/drawing/2014/main" id="{5B3E84C4-6FF4-C945-AC31-10669A52030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65"/>
          <a:stretch/>
        </p:blipFill>
        <p:spPr>
          <a:xfrm>
            <a:off x="5111255" y="715748"/>
            <a:ext cx="1686368" cy="78306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891311D-D872-4C4E-56AA-7116620DBC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" t="50524" r="970"/>
          <a:stretch>
            <a:fillRect/>
          </a:stretch>
        </p:blipFill>
        <p:spPr>
          <a:xfrm>
            <a:off x="252757" y="5298604"/>
            <a:ext cx="1051448" cy="53049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10BF96-0F6C-22DA-3776-959809D005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5" r="5284" b="48138"/>
          <a:stretch>
            <a:fillRect/>
          </a:stretch>
        </p:blipFill>
        <p:spPr>
          <a:xfrm>
            <a:off x="260208" y="4691134"/>
            <a:ext cx="1056380" cy="62136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480569B-3E70-C68E-0565-A79C3FEDAD1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1" r="14532" b="53055"/>
          <a:stretch>
            <a:fillRect/>
          </a:stretch>
        </p:blipFill>
        <p:spPr>
          <a:xfrm>
            <a:off x="3410958" y="4605069"/>
            <a:ext cx="928097" cy="58028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1CED571-E526-C90E-E133-7647BA2EDE1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8" t="43504" r="5958"/>
          <a:stretch>
            <a:fillRect/>
          </a:stretch>
        </p:blipFill>
        <p:spPr>
          <a:xfrm>
            <a:off x="3356052" y="5180135"/>
            <a:ext cx="1087688" cy="69763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E8EBC83-07A9-472D-9998-AD48253678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50" r="4519"/>
          <a:stretch>
            <a:fillRect/>
          </a:stretch>
        </p:blipFill>
        <p:spPr>
          <a:xfrm>
            <a:off x="8198790" y="4591129"/>
            <a:ext cx="652568" cy="134240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7ED0065-CE7E-306D-F1D9-D5F9B8A725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9" r="53180" b="-3355"/>
          <a:stretch>
            <a:fillRect/>
          </a:stretch>
        </p:blipFill>
        <p:spPr>
          <a:xfrm>
            <a:off x="7633140" y="4591129"/>
            <a:ext cx="580282" cy="1385091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949" y="-201779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8280CAC-B9E1-4624-9EEA-1B11754ACCB5}"/>
</file>

<file path=customXml/itemProps2.xml><?xml version="1.0" encoding="utf-8"?>
<ds:datastoreItem xmlns:ds="http://schemas.openxmlformats.org/officeDocument/2006/customXml" ds:itemID="{427EF843-B063-4981-97D1-5A3F69552E11}"/>
</file>

<file path=customXml/itemProps3.xml><?xml version="1.0" encoding="utf-8"?>
<ds:datastoreItem xmlns:ds="http://schemas.openxmlformats.org/officeDocument/2006/customXml" ds:itemID="{48BA5373-23EB-4BEB-AB31-087A62DEAE92}"/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26</cp:revision>
  <dcterms:created xsi:type="dcterms:W3CDTF">2024-07-21T13:02:50Z</dcterms:created>
  <dcterms:modified xsi:type="dcterms:W3CDTF">2025-06-11T09:21:22Z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