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4" Type="http://schemas.openxmlformats.org/officeDocument/2006/relationships/notesSlide" Target="../notesSlides/notesSlide1.xml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19.png"/><Relationship Id="rId31" Type="http://schemas.openxmlformats.org/officeDocument/2006/relationships/image" Target="../media/image18.png"/><Relationship Id="rId30" Type="http://schemas.openxmlformats.org/officeDocument/2006/relationships/tags" Target="../tags/tag1.xml"/><Relationship Id="rId3" Type="http://schemas.openxmlformats.org/officeDocument/2006/relationships/image" Target="../media/image3.png"/><Relationship Id="rId29" Type="http://schemas.openxmlformats.org/officeDocument/2006/relationships/image" Target="../media/image17.png"/><Relationship Id="rId28" Type="http://schemas.microsoft.com/office/2007/relationships/hdphoto" Target="../media/image16.wdp"/><Relationship Id="rId27" Type="http://schemas.openxmlformats.org/officeDocument/2006/relationships/image" Target="../media/image15.png"/><Relationship Id="rId26" Type="http://schemas.openxmlformats.org/officeDocument/2006/relationships/image" Target="../media/image14.png"/><Relationship Id="rId25" Type="http://schemas.openxmlformats.org/officeDocument/2006/relationships/image" Target="../media/image13.png"/><Relationship Id="rId24" Type="http://schemas.openxmlformats.org/officeDocument/2006/relationships/image" Target="../media/image12.png"/><Relationship Id="rId23" Type="http://schemas.openxmlformats.org/officeDocument/2006/relationships/image" Target="../media/image11.png"/><Relationship Id="rId22" Type="http://schemas.openxmlformats.org/officeDocument/2006/relationships/image" Target="../media/image10.png"/><Relationship Id="rId21" Type="http://schemas.microsoft.com/office/2007/relationships/media" Target="../media/media6.mp3"/><Relationship Id="rId20" Type="http://schemas.openxmlformats.org/officeDocument/2006/relationships/audio" Target="../media/media6.mp3"/><Relationship Id="rId2" Type="http://schemas.openxmlformats.org/officeDocument/2006/relationships/image" Target="../media/image2.png"/><Relationship Id="rId19" Type="http://schemas.microsoft.com/office/2007/relationships/media" Target="../media/media5.mp3"/><Relationship Id="rId18" Type="http://schemas.openxmlformats.org/officeDocument/2006/relationships/audio" Target="../media/media5.mp3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4" name="Picture 3" descr="Без назви-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886700" y="2824480"/>
            <a:ext cx="3449320" cy="3449320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3C442E7-35D0-4243-A7F9-76EA34DC797F}"/>
</file>

<file path=customXml/itemProps2.xml><?xml version="1.0" encoding="utf-8"?>
<ds:datastoreItem xmlns:ds="http://schemas.openxmlformats.org/officeDocument/2006/customXml" ds:itemID="{779C716D-FF1A-4A61-A093-FE2D3F18C094}"/>
</file>

<file path=customXml/itemProps3.xml><?xml version="1.0" encoding="utf-8"?>
<ds:datastoreItem xmlns:ds="http://schemas.openxmlformats.org/officeDocument/2006/customXml" ds:itemID="{C3EFC9C8-C320-4367-98FC-D94E8799E5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0x01010038FC03484849DD4F838791533D0789A3</vt:lpwstr>
  </property>
</Properties>
</file>