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-938"/>
            <a:ext cx="12198527" cy="6858938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25433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4048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55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25433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4048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55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25433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4048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55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3" y="2400270"/>
            <a:ext cx="2140487" cy="2140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931" y="2772204"/>
            <a:ext cx="1426896" cy="14268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117" y="770758"/>
            <a:ext cx="1392816" cy="13928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1735" y="813211"/>
            <a:ext cx="1350605" cy="13506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8" y="4682672"/>
            <a:ext cx="1618013" cy="161801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492788"/>
            <a:ext cx="1836987" cy="183698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Повторить контур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116570" y="3042285"/>
            <a:ext cx="3582035" cy="358203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655B523-9605-046E-F2D9-98077E05FB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81" y="4802741"/>
            <a:ext cx="806647" cy="131710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B877D76-16F8-5CC8-3F34-A4A0255789B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4601" y="4753406"/>
            <a:ext cx="1386825" cy="138682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219AD04-6C8D-D358-8CC8-D125BCB25FB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1632" y="2769561"/>
            <a:ext cx="1395613" cy="1395613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5598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6267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784841" y="58077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69261" y="8132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68826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19495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30521" y="59502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43944" y="82326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2054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2723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78912" y="58265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62612" y="82921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50317" y="24759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57006" y="40024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02899" y="258909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992638" y="281298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68985" y="24759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75674" y="40024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44024" y="25931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17631" y="281894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687653" y="247599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194342" y="40024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55927" y="25931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52874" y="282730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44307" y="447576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50996" y="600223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23457" y="456854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04793" y="480274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679866" y="44807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86555" y="60072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54204" y="460218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46991" y="48397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15425" y="44858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22114" y="60122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891141" y="458204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79404" y="480020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2024-05-06T15:26:00Z</dcterms:created>
  <dcterms:modified xsi:type="dcterms:W3CDTF">2025-06-24T13:43:23Z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3D105DA59B474254B1050E49E160C103_12</vt:lpwstr>
  </property>
  <property fmtid="{D5CDD505-2E9C-101B-9397-08002B2CF9AE}" pid="3" name="KSOProductBuildVer">
    <vt:lpwstr>1033-12.2.0.17119</vt:lpwstr>
  </property>
</Properties>
</file>