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136" y="118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34646-7755-4B87-9887-65332BE620F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56EFA-1FE0-48CC-B242-14ACB2879F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56EFA-1FE0-48CC-B242-14ACB2879F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5" Type="http://schemas.microsoft.com/office/2007/relationships/hdphoto" Target="../media/image15.wdp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96948" y="397403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Персонаж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35" y="3032705"/>
            <a:ext cx="3066545" cy="30665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48005" y="634662"/>
            <a:ext cx="63081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 одного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яйця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вилупилася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Рисунок 8" descr="Изображение выглядит как круг, снимок экрана, Красочность, дизайн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62" y="1807913"/>
            <a:ext cx="4195302" cy="419530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87" y="1664063"/>
            <a:ext cx="4373857" cy="43694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505511" y="402898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949171" y="566410"/>
            <a:ext cx="72010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небі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яскраво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світило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сонце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Навколо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цвіли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" name="Рисунок 16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8" y="1178766"/>
            <a:ext cx="2866712" cy="286671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исунок, искусство, Украшение из цветов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77" y="2839470"/>
            <a:ext cx="3169240" cy="316924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4287845" y="3925454"/>
            <a:ext cx="1815864" cy="181586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323799" y="3509816"/>
            <a:ext cx="1815864" cy="18158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2847252" y="4067954"/>
            <a:ext cx="1815864" cy="181586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96948" y="408393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Рисунок 38" descr="Изображение выглядит как цветок, рисунок, искусство, Украшение из цветов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4" y="2844965"/>
            <a:ext cx="3169240" cy="316924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103336" y="627587"/>
            <a:ext cx="67185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раптом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нарцисах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побачила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7" name="Рисунок 56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938" y="2714966"/>
            <a:ext cx="3172410" cy="316924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56" y="3128220"/>
            <a:ext cx="2005614" cy="20056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4279282" y="3930949"/>
            <a:ext cx="1815864" cy="1815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586661" y="3328118"/>
            <a:ext cx="1815864" cy="181586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153777" y="4153826"/>
            <a:ext cx="1815864" cy="1815864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64571" y="421877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4" name="Прямоугольник 53"/>
          <p:cNvSpPr/>
          <p:nvPr/>
        </p:nvSpPr>
        <p:spPr>
          <a:xfrm>
            <a:off x="654892" y="601311"/>
            <a:ext cx="76658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далі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незабаром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біля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криниці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зустріла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зайця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8" name="Рисунок 57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9" y="2213322"/>
            <a:ext cx="3820229" cy="382022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673" y="3182881"/>
            <a:ext cx="2766794" cy="2764031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806" y="4005948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9" name="Рисунок 68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64571" y="41872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0" name="Рисунок 6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9" y="2210169"/>
            <a:ext cx="3820229" cy="3820229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180916" y="607997"/>
            <a:ext cx="6543040" cy="1076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Що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тут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шука</a:t>
            </a:r>
            <a:r>
              <a:rPr lang="uk-UA" alt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є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любий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заєць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?” – запитала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3" name="Облачко с текстом: овальное 72"/>
          <p:cNvSpPr/>
          <p:nvPr/>
        </p:nvSpPr>
        <p:spPr>
          <a:xfrm>
            <a:off x="1884642" y="2191886"/>
            <a:ext cx="2124893" cy="1640210"/>
          </a:xfrm>
          <a:prstGeom prst="wedgeEllipseCallout">
            <a:avLst>
              <a:gd name="adj1" fmla="val 43172"/>
              <a:gd name="adj2" fmla="val 53421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Рисунок 74" descr="Вопросительный знак со сплошной заливкой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02706" y="2267593"/>
            <a:ext cx="1465559" cy="146555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1718" y="3594318"/>
            <a:ext cx="2766794" cy="2764031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1683" y="4050616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4" name="Рисунок 83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55479" y="399745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4" name="Рисунок 9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7" y="2191190"/>
            <a:ext cx="3820229" cy="3820229"/>
          </a:xfrm>
          <a:prstGeom prst="rect">
            <a:avLst/>
          </a:prstGeom>
        </p:spPr>
      </p:pic>
      <p:sp>
        <p:nvSpPr>
          <p:cNvPr id="100" name="Облачко с текстом: овальное 99"/>
          <p:cNvSpPr/>
          <p:nvPr/>
        </p:nvSpPr>
        <p:spPr>
          <a:xfrm rot="519070">
            <a:off x="4037479" y="2220958"/>
            <a:ext cx="2124893" cy="1640210"/>
          </a:xfrm>
          <a:prstGeom prst="wedgeEllipseCallout">
            <a:avLst>
              <a:gd name="adj1" fmla="val 43172"/>
              <a:gd name="adj2" fmla="val 53421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Прямоугольник 82"/>
          <p:cNvSpPr/>
          <p:nvPr/>
        </p:nvSpPr>
        <p:spPr>
          <a:xfrm>
            <a:off x="960279" y="606234"/>
            <a:ext cx="70006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"Я загубила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круглу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."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9" name="Рисунок 88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3114" y="3501792"/>
            <a:ext cx="2766794" cy="2764031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8530" y="3941465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2" name="Рисунок 9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52" y="2303038"/>
            <a:ext cx="1474195" cy="1474195"/>
          </a:xfrm>
          <a:prstGeom prst="rect">
            <a:avLst/>
          </a:prstGeom>
        </p:spPr>
      </p:pic>
      <p:pic>
        <p:nvPicPr>
          <p:cNvPr id="2" name="Рисунок 1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21645" y="36761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63" y="2159059"/>
            <a:ext cx="3820229" cy="3820229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509797" y="607857"/>
            <a:ext cx="80457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"От ваша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 -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відповіла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 Я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знайшла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її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нарцисах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5" name="Рисунок 94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8950" y="3542421"/>
            <a:ext cx="2766794" cy="2764031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6593" y="3954420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9" name="Рисунок 98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98" y="3804265"/>
            <a:ext cx="1474195" cy="147419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80084" y="37029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1187963" y="523744"/>
            <a:ext cx="67201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 того часу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та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заєць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великі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друзі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1" name="Рисунок 100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411" y="2417307"/>
            <a:ext cx="3670265" cy="3666599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8676" y="2097184"/>
            <a:ext cx="3670265" cy="36702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4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>
            <a:fillRect/>
          </a:stretch>
        </p:blipFill>
        <p:spPr>
          <a:xfrm>
            <a:off x="476326" y="398737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6" name="Группа 35"/>
          <p:cNvGrpSpPr/>
          <p:nvPr/>
        </p:nvGrpSpPr>
        <p:grpSpPr>
          <a:xfrm>
            <a:off x="2253647" y="273258"/>
            <a:ext cx="2897195" cy="2317521"/>
            <a:chOff x="1600067" y="714901"/>
            <a:chExt cx="6801587" cy="5440714"/>
          </a:xfrm>
        </p:grpSpPr>
        <p:pic>
          <p:nvPicPr>
            <p:cNvPr id="31" name="Рисунок 30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067" y="714901"/>
              <a:ext cx="2866712" cy="2866713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цветок, рисунок, искусство, Украшение из цветов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14" y="2986375"/>
              <a:ext cx="3169240" cy="3169240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4431682" y="4072359"/>
              <a:ext cx="1815864" cy="1815864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3745097" y="3572263"/>
              <a:ext cx="1815864" cy="1815865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3430399" y="4184575"/>
              <a:ext cx="1815864" cy="1815865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406491" y="430273"/>
            <a:ext cx="2238779" cy="2247380"/>
            <a:chOff x="12498525" y="-1002855"/>
            <a:chExt cx="2238779" cy="2247380"/>
          </a:xfrm>
        </p:grpSpPr>
        <p:pic>
          <p:nvPicPr>
            <p:cNvPr id="11" name="Рисунок 1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8525" y="-962345"/>
              <a:ext cx="2206870" cy="220687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4436" y="-1002855"/>
              <a:ext cx="2032868" cy="2030837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5110500" y="1122515"/>
            <a:ext cx="3289412" cy="1668714"/>
            <a:chOff x="17202534" y="-310613"/>
            <a:chExt cx="3289412" cy="1668714"/>
          </a:xfrm>
        </p:grpSpPr>
        <p:pic>
          <p:nvPicPr>
            <p:cNvPr id="47" name="Рисунок 46" descr="Изображение выглядит как цветок, рисунок, искусство, Украшение из цветов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9531" y="-94631"/>
              <a:ext cx="1222415" cy="1222414"/>
            </a:xfrm>
            <a:prstGeom prst="rect">
              <a:avLst/>
            </a:prstGeom>
          </p:spPr>
        </p:pic>
        <p:pic>
          <p:nvPicPr>
            <p:cNvPr id="117" name="Рисунок 116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1469" y="-10561"/>
              <a:ext cx="895058" cy="895058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202534" y="-310613"/>
              <a:ext cx="1670383" cy="1668714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9113079" y="476646"/>
              <a:ext cx="700401" cy="700401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8842327" y="313929"/>
              <a:ext cx="700401" cy="700401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8673857" y="546305"/>
              <a:ext cx="700401" cy="700401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548193" y="3348764"/>
            <a:ext cx="2933054" cy="1874735"/>
            <a:chOff x="12640227" y="1915636"/>
            <a:chExt cx="2933054" cy="1874735"/>
          </a:xfrm>
        </p:grpSpPr>
        <p:pic>
          <p:nvPicPr>
            <p:cNvPr id="77" name="Рисунок 76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1438" y="1924307"/>
              <a:ext cx="1811843" cy="1811844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897278" y="2591160"/>
              <a:ext cx="1143942" cy="1142799"/>
            </a:xfrm>
            <a:prstGeom prst="rect">
              <a:avLst/>
            </a:prstGeom>
          </p:spPr>
        </p:pic>
        <p:sp>
          <p:nvSpPr>
            <p:cNvPr id="80" name="Облачко с текстом: овальное 79"/>
            <p:cNvSpPr/>
            <p:nvPr/>
          </p:nvSpPr>
          <p:spPr>
            <a:xfrm>
              <a:off x="12640227" y="1915636"/>
              <a:ext cx="1007786" cy="777913"/>
            </a:xfrm>
            <a:prstGeom prst="wedgeEllipseCallout">
              <a:avLst>
                <a:gd name="adj1" fmla="val 43172"/>
                <a:gd name="adj2" fmla="val 5342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Рисунок 80" descr="Вопросительный знак со сплошной заливкой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791077" y="1951542"/>
              <a:ext cx="695080" cy="695080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461623" y="2769167"/>
              <a:ext cx="1021204" cy="102120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8" name="Группа 127"/>
          <p:cNvGrpSpPr/>
          <p:nvPr/>
        </p:nvGrpSpPr>
        <p:grpSpPr>
          <a:xfrm>
            <a:off x="3428660" y="3307453"/>
            <a:ext cx="2579248" cy="1987937"/>
            <a:chOff x="15520694" y="1874325"/>
            <a:chExt cx="2579248" cy="1987937"/>
          </a:xfrm>
        </p:grpSpPr>
        <p:pic>
          <p:nvPicPr>
            <p:cNvPr id="105" name="Рисунок 104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2024" y="1906199"/>
              <a:ext cx="1877918" cy="1877918"/>
            </a:xfrm>
            <a:prstGeom prst="rect">
              <a:avLst/>
            </a:prstGeom>
          </p:spPr>
        </p:pic>
        <p:sp>
          <p:nvSpPr>
            <p:cNvPr id="108" name="Облачко с текстом: овальное 107"/>
            <p:cNvSpPr/>
            <p:nvPr/>
          </p:nvSpPr>
          <p:spPr>
            <a:xfrm rot="622911">
              <a:off x="16126138" y="1903662"/>
              <a:ext cx="1044538" cy="806281"/>
            </a:xfrm>
            <a:prstGeom prst="wedgeEllipseCallout">
              <a:avLst>
                <a:gd name="adj1" fmla="val 43172"/>
                <a:gd name="adj2" fmla="val 5342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Рисунок 117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3650" y="1874325"/>
              <a:ext cx="849513" cy="849513"/>
            </a:xfrm>
            <a:prstGeom prst="rect">
              <a:avLst/>
            </a:prstGeom>
          </p:spPr>
        </p:pic>
        <p:pic>
          <p:nvPicPr>
            <p:cNvPr id="126" name="Рисунок 125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20694" y="2689297"/>
              <a:ext cx="1143942" cy="1142799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902458" y="2841058"/>
              <a:ext cx="1021204" cy="102120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1" name="Группа 130"/>
          <p:cNvGrpSpPr/>
          <p:nvPr/>
        </p:nvGrpSpPr>
        <p:grpSpPr>
          <a:xfrm>
            <a:off x="5809762" y="3604982"/>
            <a:ext cx="2667153" cy="1606837"/>
            <a:chOff x="8904911" y="3323774"/>
            <a:chExt cx="6437721" cy="3878430"/>
          </a:xfrm>
        </p:grpSpPr>
        <p:pic>
          <p:nvPicPr>
            <p:cNvPr id="129" name="Рисунок 12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04911" y="3535605"/>
              <a:ext cx="3670266" cy="3666599"/>
            </a:xfrm>
            <a:prstGeom prst="rect">
              <a:avLst/>
            </a:prstGeom>
          </p:spPr>
        </p:pic>
        <p:pic>
          <p:nvPicPr>
            <p:cNvPr id="130" name="Рисунок 129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672368" y="3323774"/>
              <a:ext cx="3670264" cy="367026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46" y="164309"/>
            <a:ext cx="5342785" cy="543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19245 -1.85185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5247 -0.1393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18607 0.0358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056 0.12963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8" grpId="0"/>
      <p:bldP spid="54" grpId="0"/>
      <p:bldP spid="62" grpId="0"/>
      <p:bldP spid="73" grpId="0" animBg="1"/>
      <p:bldP spid="100" grpId="0" animBg="1"/>
      <p:bldP spid="83" grpId="0"/>
      <p:bldP spid="111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1D11F3-775B-4C67-BF7A-744505CA2B57}"/>
</file>

<file path=customXml/itemProps2.xml><?xml version="1.0" encoding="utf-8"?>
<ds:datastoreItem xmlns:ds="http://schemas.openxmlformats.org/officeDocument/2006/customXml" ds:itemID="{7AA76D14-AD3A-475A-97D2-367F09EAEE0E}"/>
</file>

<file path=customXml/itemProps3.xml><?xml version="1.0" encoding="utf-8"?>
<ds:datastoreItem xmlns:ds="http://schemas.openxmlformats.org/officeDocument/2006/customXml" ds:itemID="{860658C8-9B7D-4E46-9356-031BD7A4D37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WPS Slides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Aptos</vt:lpstr>
      <vt:lpstr>Segoe UI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39</cp:revision>
  <dcterms:created xsi:type="dcterms:W3CDTF">2024-07-21T13:02:00Z</dcterms:created>
  <dcterms:modified xsi:type="dcterms:W3CDTF">2025-04-09T16:52:21Z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684C466FA0FC415492141E9681894D87_12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