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C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2238" y="1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773B80-6712-4929-B1F9-F293540A75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E9AECBD-E794-4E9F-A2D6-FB1F35C781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F5B37EB-DB12-41AE-921D-F41B5BDBD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B5A87-C108-49BD-9C4B-BE611A479F08}" type="datetimeFigureOut">
              <a:rPr lang="ru-UA" smtClean="0"/>
              <a:t>07.11.2024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CF7D9F-25D0-453C-80B5-25ED814DB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152223-268B-44D9-AEC5-9D2487E60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59A86-FD82-4538-A7EC-4F1D2EBAA05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15969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A97835-F67B-4044-9135-F01324F5F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FABA02E-90E0-4421-B0CF-50C7828130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06E195-4DD4-489C-9547-B8BFF7EF6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B5A87-C108-49BD-9C4B-BE611A479F08}" type="datetimeFigureOut">
              <a:rPr lang="ru-UA" smtClean="0"/>
              <a:t>07.11.2024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CA7A0AB-93BF-4018-8136-1B19FE8E9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A7F7C4-16C8-4EA6-9F8C-B7F9452CA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59A86-FD82-4538-A7EC-4F1D2EBAA05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33071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CCCA853-9125-4E42-914F-C7B58EDC0E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1DD1E1-9D1B-4513-9CD9-DE8DA341A7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E6F72C7-EEE5-4397-B334-3AF637356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B5A87-C108-49BD-9C4B-BE611A479F08}" type="datetimeFigureOut">
              <a:rPr lang="ru-UA" smtClean="0"/>
              <a:t>07.11.2024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F8D5AB6-485B-4427-81D2-EBC5CA24C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A22BD3-3836-417E-A721-0DFB2C5B3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59A86-FD82-4538-A7EC-4F1D2EBAA05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64475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8781C4-C243-409C-991B-19F1BD35A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1F9404A-1108-4755-87CB-4EAF0CDDA0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DFE157-A03C-4B5B-B6D4-D7D1DFECC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B5A87-C108-49BD-9C4B-BE611A479F08}" type="datetimeFigureOut">
              <a:rPr lang="ru-UA" smtClean="0"/>
              <a:t>07.11.2024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709E857-D0BE-4289-B28F-DCB616EFE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2D0B8CF-5E27-43F5-B93F-E764BAE4A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59A86-FD82-4538-A7EC-4F1D2EBAA05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25830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C389A3-229D-4822-8DCD-9965ABB0F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F36FF3F-EDC7-40F9-9EF8-AE264DEC07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5E4F651-3136-4EDE-8F11-DAD41F7D8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B5A87-C108-49BD-9C4B-BE611A479F08}" type="datetimeFigureOut">
              <a:rPr lang="ru-UA" smtClean="0"/>
              <a:t>07.11.2024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66CB21-601B-4A1D-9155-7E0F7B209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72951A-BDCD-438F-AFDB-1BD8CB618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59A86-FD82-4538-A7EC-4F1D2EBAA05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62242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89B2D5-52BC-4900-B112-1350E4635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98DC26-7987-430E-ABB0-4552C49413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AFBFCD-C2F5-47CC-9DC9-BAAA5C9FA7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1071E64-0C95-4A0C-8EBE-83F6789C6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B5A87-C108-49BD-9C4B-BE611A479F08}" type="datetimeFigureOut">
              <a:rPr lang="ru-UA" smtClean="0"/>
              <a:t>07.11.2024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77B2776-1D42-4AD2-BD0A-38FFD282D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415516A-1D84-4117-8758-8F5B0C978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59A86-FD82-4538-A7EC-4F1D2EBAA05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28473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597AD2-325B-4674-87F5-6C25928A7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20EA542-401E-4441-B51F-051EA9B30F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7E543BA-4BF9-4D9C-8AD2-90302AACD6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E26F46D-BEDF-4298-8017-E399504351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6E0E65D-453B-473B-9824-16BD110B4D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F306D54-684B-4BB9-8F2E-C91AE48E5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B5A87-C108-49BD-9C4B-BE611A479F08}" type="datetimeFigureOut">
              <a:rPr lang="ru-UA" smtClean="0"/>
              <a:t>07.11.2024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FDFE6FA-172C-41B7-97B0-73DCCEB87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5B88DC8-1DB7-4008-9782-8026AE596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59A86-FD82-4538-A7EC-4F1D2EBAA05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33809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F2765D-26AD-486D-B470-4A1971CEA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E158F27-E3CA-4C55-B10C-E68273B50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B5A87-C108-49BD-9C4B-BE611A479F08}" type="datetimeFigureOut">
              <a:rPr lang="ru-UA" smtClean="0"/>
              <a:t>07.11.2024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B055BEC-4B0B-47EE-BD20-5318EC5CB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A6C1658-6F31-4F69-9036-BBE3283CD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59A86-FD82-4538-A7EC-4F1D2EBAA05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01374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BD5DEA5-3310-4C10-A9C4-BD011AF5E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B5A87-C108-49BD-9C4B-BE611A479F08}" type="datetimeFigureOut">
              <a:rPr lang="ru-UA" smtClean="0"/>
              <a:t>07.11.2024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24A2040-9A66-4DD4-BC74-F2E3E7E81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CD0BB35-69F8-41D1-A43A-740006213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59A86-FD82-4538-A7EC-4F1D2EBAA05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28661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024804-A916-4A21-816F-59C152934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6F474D4-0BA1-485D-AF17-0CAC21B6FC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F3EFFB4-BC04-4BA9-B125-2D9DDFD0AC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19A7345-4E0F-4A80-AAB0-5AF749A7B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B5A87-C108-49BD-9C4B-BE611A479F08}" type="datetimeFigureOut">
              <a:rPr lang="ru-UA" smtClean="0"/>
              <a:t>07.11.2024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482931E-60CE-4A0E-9455-96925392C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12C515C-D59D-4954-B11C-03F3860B6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59A86-FD82-4538-A7EC-4F1D2EBAA05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38302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6D8480-6902-41A5-9C28-E3912103B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F9C82FC-A0DB-41B5-A76A-F5D1CDF60F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A36C3E6-692C-413E-BB49-7C05E85C29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62A462F-E62B-4A8C-8353-CFFE7A775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B5A87-C108-49BD-9C4B-BE611A479F08}" type="datetimeFigureOut">
              <a:rPr lang="ru-UA" smtClean="0"/>
              <a:t>07.11.2024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EADD651-330C-4DBA-B018-FF07D6F2E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265C024-F775-488C-9310-3D791089E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59A86-FD82-4538-A7EC-4F1D2EBAA05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92467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9CA286-FB15-4CC5-A07F-AC3BF05A4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9984C2-AA42-46B3-BADE-989B6F8865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3CB144-9691-4D3B-A3E3-4CDADC1F8D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0B5A87-C108-49BD-9C4B-BE611A479F08}" type="datetimeFigureOut">
              <a:rPr lang="ru-UA" smtClean="0"/>
              <a:t>07.11.2024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53F1A26-7360-4464-A248-01A6586D27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6DFA8C-E272-43BF-8621-1042614B02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B59A86-FD82-4538-A7EC-4F1D2EBAA05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058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6E93590-174B-4144-8817-DA2CEB45AB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C1A9D02-E67A-4603-959E-739EDA1B09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082" y="2617076"/>
            <a:ext cx="3610303" cy="3610303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A90985EE-434B-43DE-AE8C-46970535EE0C}"/>
              </a:ext>
            </a:extLst>
          </p:cNvPr>
          <p:cNvSpPr/>
          <p:nvPr/>
        </p:nvSpPr>
        <p:spPr>
          <a:xfrm>
            <a:off x="512378" y="885496"/>
            <a:ext cx="3762704" cy="5087007"/>
          </a:xfrm>
          <a:prstGeom prst="roundRect">
            <a:avLst/>
          </a:prstGeom>
          <a:solidFill>
            <a:srgbClr val="FFFCF3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003954125">
                  <a:custGeom>
                    <a:avLst/>
                    <a:gdLst>
                      <a:gd name="connsiteX0" fmla="*/ 0 w 3762704"/>
                      <a:gd name="connsiteY0" fmla="*/ 627130 h 5087007"/>
                      <a:gd name="connsiteX1" fmla="*/ 627130 w 3762704"/>
                      <a:gd name="connsiteY1" fmla="*/ 0 h 5087007"/>
                      <a:gd name="connsiteX2" fmla="*/ 1229157 w 3762704"/>
                      <a:gd name="connsiteY2" fmla="*/ 0 h 5087007"/>
                      <a:gd name="connsiteX3" fmla="*/ 1781014 w 3762704"/>
                      <a:gd name="connsiteY3" fmla="*/ 0 h 5087007"/>
                      <a:gd name="connsiteX4" fmla="*/ 2408125 w 3762704"/>
                      <a:gd name="connsiteY4" fmla="*/ 0 h 5087007"/>
                      <a:gd name="connsiteX5" fmla="*/ 3135574 w 3762704"/>
                      <a:gd name="connsiteY5" fmla="*/ 0 h 5087007"/>
                      <a:gd name="connsiteX6" fmla="*/ 3762704 w 3762704"/>
                      <a:gd name="connsiteY6" fmla="*/ 627130 h 5087007"/>
                      <a:gd name="connsiteX7" fmla="*/ 3762704 w 3762704"/>
                      <a:gd name="connsiteY7" fmla="*/ 1265921 h 5087007"/>
                      <a:gd name="connsiteX8" fmla="*/ 3762704 w 3762704"/>
                      <a:gd name="connsiteY8" fmla="*/ 1943040 h 5087007"/>
                      <a:gd name="connsiteX9" fmla="*/ 3762704 w 3762704"/>
                      <a:gd name="connsiteY9" fmla="*/ 2505176 h 5087007"/>
                      <a:gd name="connsiteX10" fmla="*/ 3762704 w 3762704"/>
                      <a:gd name="connsiteY10" fmla="*/ 3143967 h 5087007"/>
                      <a:gd name="connsiteX11" fmla="*/ 3762704 w 3762704"/>
                      <a:gd name="connsiteY11" fmla="*/ 3782758 h 5087007"/>
                      <a:gd name="connsiteX12" fmla="*/ 3762704 w 3762704"/>
                      <a:gd name="connsiteY12" fmla="*/ 4459877 h 5087007"/>
                      <a:gd name="connsiteX13" fmla="*/ 3135574 w 3762704"/>
                      <a:gd name="connsiteY13" fmla="*/ 5087007 h 5087007"/>
                      <a:gd name="connsiteX14" fmla="*/ 2483379 w 3762704"/>
                      <a:gd name="connsiteY14" fmla="*/ 5087007 h 5087007"/>
                      <a:gd name="connsiteX15" fmla="*/ 1906436 w 3762704"/>
                      <a:gd name="connsiteY15" fmla="*/ 5087007 h 5087007"/>
                      <a:gd name="connsiteX16" fmla="*/ 1304410 w 3762704"/>
                      <a:gd name="connsiteY16" fmla="*/ 5087007 h 5087007"/>
                      <a:gd name="connsiteX17" fmla="*/ 627130 w 3762704"/>
                      <a:gd name="connsiteY17" fmla="*/ 5087007 h 5087007"/>
                      <a:gd name="connsiteX18" fmla="*/ 0 w 3762704"/>
                      <a:gd name="connsiteY18" fmla="*/ 4459877 h 5087007"/>
                      <a:gd name="connsiteX19" fmla="*/ 0 w 3762704"/>
                      <a:gd name="connsiteY19" fmla="*/ 3821086 h 5087007"/>
                      <a:gd name="connsiteX20" fmla="*/ 0 w 3762704"/>
                      <a:gd name="connsiteY20" fmla="*/ 3258950 h 5087007"/>
                      <a:gd name="connsiteX21" fmla="*/ 0 w 3762704"/>
                      <a:gd name="connsiteY21" fmla="*/ 2581831 h 5087007"/>
                      <a:gd name="connsiteX22" fmla="*/ 0 w 3762704"/>
                      <a:gd name="connsiteY22" fmla="*/ 1904712 h 5087007"/>
                      <a:gd name="connsiteX23" fmla="*/ 0 w 3762704"/>
                      <a:gd name="connsiteY23" fmla="*/ 1342576 h 5087007"/>
                      <a:gd name="connsiteX24" fmla="*/ 0 w 3762704"/>
                      <a:gd name="connsiteY24" fmla="*/ 627130 h 5087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3762704" h="5087007" fill="none" extrusionOk="0">
                        <a:moveTo>
                          <a:pt x="0" y="627130"/>
                        </a:moveTo>
                        <a:cubicBezTo>
                          <a:pt x="50927" y="338251"/>
                          <a:pt x="323715" y="71295"/>
                          <a:pt x="627130" y="0"/>
                        </a:cubicBezTo>
                        <a:cubicBezTo>
                          <a:pt x="800528" y="-5939"/>
                          <a:pt x="970004" y="-5583"/>
                          <a:pt x="1229157" y="0"/>
                        </a:cubicBezTo>
                        <a:cubicBezTo>
                          <a:pt x="1488310" y="5583"/>
                          <a:pt x="1580453" y="-23172"/>
                          <a:pt x="1781014" y="0"/>
                        </a:cubicBezTo>
                        <a:cubicBezTo>
                          <a:pt x="1981575" y="23172"/>
                          <a:pt x="2205661" y="3748"/>
                          <a:pt x="2408125" y="0"/>
                        </a:cubicBezTo>
                        <a:cubicBezTo>
                          <a:pt x="2610589" y="-3748"/>
                          <a:pt x="2943967" y="26766"/>
                          <a:pt x="3135574" y="0"/>
                        </a:cubicBezTo>
                        <a:cubicBezTo>
                          <a:pt x="3503705" y="-45601"/>
                          <a:pt x="3844010" y="310252"/>
                          <a:pt x="3762704" y="627130"/>
                        </a:cubicBezTo>
                        <a:cubicBezTo>
                          <a:pt x="3784460" y="931981"/>
                          <a:pt x="3768021" y="1006343"/>
                          <a:pt x="3762704" y="1265921"/>
                        </a:cubicBezTo>
                        <a:cubicBezTo>
                          <a:pt x="3757387" y="1525499"/>
                          <a:pt x="3791669" y="1669039"/>
                          <a:pt x="3762704" y="1943040"/>
                        </a:cubicBezTo>
                        <a:cubicBezTo>
                          <a:pt x="3733739" y="2217041"/>
                          <a:pt x="3734669" y="2261766"/>
                          <a:pt x="3762704" y="2505176"/>
                        </a:cubicBezTo>
                        <a:cubicBezTo>
                          <a:pt x="3790739" y="2748586"/>
                          <a:pt x="3749011" y="2996180"/>
                          <a:pt x="3762704" y="3143967"/>
                        </a:cubicBezTo>
                        <a:cubicBezTo>
                          <a:pt x="3776397" y="3291754"/>
                          <a:pt x="3792998" y="3519802"/>
                          <a:pt x="3762704" y="3782758"/>
                        </a:cubicBezTo>
                        <a:cubicBezTo>
                          <a:pt x="3732410" y="4045714"/>
                          <a:pt x="3778762" y="4253076"/>
                          <a:pt x="3762704" y="4459877"/>
                        </a:cubicBezTo>
                        <a:cubicBezTo>
                          <a:pt x="3762937" y="4858742"/>
                          <a:pt x="3469556" y="5060507"/>
                          <a:pt x="3135574" y="5087007"/>
                        </a:cubicBezTo>
                        <a:cubicBezTo>
                          <a:pt x="2812945" y="5096732"/>
                          <a:pt x="2625748" y="5112110"/>
                          <a:pt x="2483379" y="5087007"/>
                        </a:cubicBezTo>
                        <a:cubicBezTo>
                          <a:pt x="2341010" y="5061904"/>
                          <a:pt x="2064270" y="5106056"/>
                          <a:pt x="1906436" y="5087007"/>
                        </a:cubicBezTo>
                        <a:cubicBezTo>
                          <a:pt x="1748602" y="5067958"/>
                          <a:pt x="1538447" y="5105092"/>
                          <a:pt x="1304410" y="5087007"/>
                        </a:cubicBezTo>
                        <a:cubicBezTo>
                          <a:pt x="1070373" y="5068922"/>
                          <a:pt x="850500" y="5094728"/>
                          <a:pt x="627130" y="5087007"/>
                        </a:cubicBezTo>
                        <a:cubicBezTo>
                          <a:pt x="311205" y="5114881"/>
                          <a:pt x="-26902" y="4735409"/>
                          <a:pt x="0" y="4459877"/>
                        </a:cubicBezTo>
                        <a:cubicBezTo>
                          <a:pt x="28293" y="4268860"/>
                          <a:pt x="13156" y="4037542"/>
                          <a:pt x="0" y="3821086"/>
                        </a:cubicBezTo>
                        <a:cubicBezTo>
                          <a:pt x="-13156" y="3604630"/>
                          <a:pt x="-6968" y="3528538"/>
                          <a:pt x="0" y="3258950"/>
                        </a:cubicBezTo>
                        <a:cubicBezTo>
                          <a:pt x="6968" y="2989362"/>
                          <a:pt x="2630" y="2719971"/>
                          <a:pt x="0" y="2581831"/>
                        </a:cubicBezTo>
                        <a:cubicBezTo>
                          <a:pt x="-2630" y="2443691"/>
                          <a:pt x="29514" y="2132462"/>
                          <a:pt x="0" y="1904712"/>
                        </a:cubicBezTo>
                        <a:cubicBezTo>
                          <a:pt x="-29514" y="1676962"/>
                          <a:pt x="-17311" y="1557049"/>
                          <a:pt x="0" y="1342576"/>
                        </a:cubicBezTo>
                        <a:cubicBezTo>
                          <a:pt x="17311" y="1128103"/>
                          <a:pt x="-28505" y="869391"/>
                          <a:pt x="0" y="627130"/>
                        </a:cubicBezTo>
                        <a:close/>
                      </a:path>
                      <a:path w="3762704" h="5087007" stroke="0" extrusionOk="0">
                        <a:moveTo>
                          <a:pt x="0" y="627130"/>
                        </a:moveTo>
                        <a:cubicBezTo>
                          <a:pt x="15855" y="312081"/>
                          <a:pt x="290740" y="-57994"/>
                          <a:pt x="627130" y="0"/>
                        </a:cubicBezTo>
                        <a:cubicBezTo>
                          <a:pt x="853887" y="-25224"/>
                          <a:pt x="995819" y="-31167"/>
                          <a:pt x="1279325" y="0"/>
                        </a:cubicBezTo>
                        <a:cubicBezTo>
                          <a:pt x="1562831" y="31167"/>
                          <a:pt x="1660340" y="16364"/>
                          <a:pt x="1881352" y="0"/>
                        </a:cubicBezTo>
                        <a:cubicBezTo>
                          <a:pt x="2102364" y="-16364"/>
                          <a:pt x="2261365" y="-20881"/>
                          <a:pt x="2458294" y="0"/>
                        </a:cubicBezTo>
                        <a:cubicBezTo>
                          <a:pt x="2655223" y="20881"/>
                          <a:pt x="2806439" y="-26283"/>
                          <a:pt x="3135574" y="0"/>
                        </a:cubicBezTo>
                        <a:cubicBezTo>
                          <a:pt x="3511809" y="-8608"/>
                          <a:pt x="3692663" y="261490"/>
                          <a:pt x="3762704" y="627130"/>
                        </a:cubicBezTo>
                        <a:cubicBezTo>
                          <a:pt x="3759311" y="748697"/>
                          <a:pt x="3792523" y="1056128"/>
                          <a:pt x="3762704" y="1227594"/>
                        </a:cubicBezTo>
                        <a:cubicBezTo>
                          <a:pt x="3732885" y="1399060"/>
                          <a:pt x="3788055" y="1562686"/>
                          <a:pt x="3762704" y="1789730"/>
                        </a:cubicBezTo>
                        <a:cubicBezTo>
                          <a:pt x="3737353" y="2016774"/>
                          <a:pt x="3759004" y="2276073"/>
                          <a:pt x="3762704" y="2505176"/>
                        </a:cubicBezTo>
                        <a:cubicBezTo>
                          <a:pt x="3766404" y="2734279"/>
                          <a:pt x="3792467" y="2952467"/>
                          <a:pt x="3762704" y="3182295"/>
                        </a:cubicBezTo>
                        <a:cubicBezTo>
                          <a:pt x="3732941" y="3412123"/>
                          <a:pt x="3745314" y="3588419"/>
                          <a:pt x="3762704" y="3821086"/>
                        </a:cubicBezTo>
                        <a:cubicBezTo>
                          <a:pt x="3780094" y="4053753"/>
                          <a:pt x="3755911" y="4280547"/>
                          <a:pt x="3762704" y="4459877"/>
                        </a:cubicBezTo>
                        <a:cubicBezTo>
                          <a:pt x="3754853" y="4787677"/>
                          <a:pt x="3513365" y="5035079"/>
                          <a:pt x="3135574" y="5087007"/>
                        </a:cubicBezTo>
                        <a:cubicBezTo>
                          <a:pt x="2991338" y="5110918"/>
                          <a:pt x="2661544" y="5064173"/>
                          <a:pt x="2508463" y="5087007"/>
                        </a:cubicBezTo>
                        <a:cubicBezTo>
                          <a:pt x="2355382" y="5109841"/>
                          <a:pt x="2060105" y="5086735"/>
                          <a:pt x="1906436" y="5087007"/>
                        </a:cubicBezTo>
                        <a:cubicBezTo>
                          <a:pt x="1752767" y="5087279"/>
                          <a:pt x="1545533" y="5081367"/>
                          <a:pt x="1354579" y="5087007"/>
                        </a:cubicBezTo>
                        <a:cubicBezTo>
                          <a:pt x="1163625" y="5092647"/>
                          <a:pt x="921408" y="5098194"/>
                          <a:pt x="627130" y="5087007"/>
                        </a:cubicBezTo>
                        <a:cubicBezTo>
                          <a:pt x="265156" y="5123431"/>
                          <a:pt x="-7866" y="4888864"/>
                          <a:pt x="0" y="4459877"/>
                        </a:cubicBezTo>
                        <a:cubicBezTo>
                          <a:pt x="-15123" y="4242361"/>
                          <a:pt x="-18435" y="4121036"/>
                          <a:pt x="0" y="3936068"/>
                        </a:cubicBezTo>
                        <a:cubicBezTo>
                          <a:pt x="18435" y="3751100"/>
                          <a:pt x="217" y="3653959"/>
                          <a:pt x="0" y="3412259"/>
                        </a:cubicBezTo>
                        <a:cubicBezTo>
                          <a:pt x="-217" y="3170559"/>
                          <a:pt x="-15045" y="3034497"/>
                          <a:pt x="0" y="2888451"/>
                        </a:cubicBezTo>
                        <a:cubicBezTo>
                          <a:pt x="15045" y="2742405"/>
                          <a:pt x="15453" y="2539613"/>
                          <a:pt x="0" y="2211332"/>
                        </a:cubicBezTo>
                        <a:cubicBezTo>
                          <a:pt x="-15453" y="1883051"/>
                          <a:pt x="-8363" y="1914514"/>
                          <a:pt x="0" y="1687523"/>
                        </a:cubicBezTo>
                        <a:cubicBezTo>
                          <a:pt x="8363" y="1460532"/>
                          <a:pt x="46967" y="1066239"/>
                          <a:pt x="0" y="62713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E9F562D6-601A-4E09-8964-FAA3D0018F51}"/>
              </a:ext>
            </a:extLst>
          </p:cNvPr>
          <p:cNvSpPr/>
          <p:nvPr/>
        </p:nvSpPr>
        <p:spPr>
          <a:xfrm flipH="1">
            <a:off x="7916918" y="885496"/>
            <a:ext cx="3762704" cy="5087007"/>
          </a:xfrm>
          <a:prstGeom prst="roundRect">
            <a:avLst/>
          </a:prstGeom>
          <a:solidFill>
            <a:srgbClr val="FFFCF3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003954125">
                  <a:custGeom>
                    <a:avLst/>
                    <a:gdLst>
                      <a:gd name="connsiteX0" fmla="*/ 0 w 3762704"/>
                      <a:gd name="connsiteY0" fmla="*/ 627130 h 5087007"/>
                      <a:gd name="connsiteX1" fmla="*/ 627130 w 3762704"/>
                      <a:gd name="connsiteY1" fmla="*/ 0 h 5087007"/>
                      <a:gd name="connsiteX2" fmla="*/ 1229157 w 3762704"/>
                      <a:gd name="connsiteY2" fmla="*/ 0 h 5087007"/>
                      <a:gd name="connsiteX3" fmla="*/ 1781014 w 3762704"/>
                      <a:gd name="connsiteY3" fmla="*/ 0 h 5087007"/>
                      <a:gd name="connsiteX4" fmla="*/ 2408125 w 3762704"/>
                      <a:gd name="connsiteY4" fmla="*/ 0 h 5087007"/>
                      <a:gd name="connsiteX5" fmla="*/ 3135574 w 3762704"/>
                      <a:gd name="connsiteY5" fmla="*/ 0 h 5087007"/>
                      <a:gd name="connsiteX6" fmla="*/ 3762704 w 3762704"/>
                      <a:gd name="connsiteY6" fmla="*/ 627130 h 5087007"/>
                      <a:gd name="connsiteX7" fmla="*/ 3762704 w 3762704"/>
                      <a:gd name="connsiteY7" fmla="*/ 1265921 h 5087007"/>
                      <a:gd name="connsiteX8" fmla="*/ 3762704 w 3762704"/>
                      <a:gd name="connsiteY8" fmla="*/ 1943040 h 5087007"/>
                      <a:gd name="connsiteX9" fmla="*/ 3762704 w 3762704"/>
                      <a:gd name="connsiteY9" fmla="*/ 2505176 h 5087007"/>
                      <a:gd name="connsiteX10" fmla="*/ 3762704 w 3762704"/>
                      <a:gd name="connsiteY10" fmla="*/ 3143967 h 5087007"/>
                      <a:gd name="connsiteX11" fmla="*/ 3762704 w 3762704"/>
                      <a:gd name="connsiteY11" fmla="*/ 3782758 h 5087007"/>
                      <a:gd name="connsiteX12" fmla="*/ 3762704 w 3762704"/>
                      <a:gd name="connsiteY12" fmla="*/ 4459877 h 5087007"/>
                      <a:gd name="connsiteX13" fmla="*/ 3135574 w 3762704"/>
                      <a:gd name="connsiteY13" fmla="*/ 5087007 h 5087007"/>
                      <a:gd name="connsiteX14" fmla="*/ 2483379 w 3762704"/>
                      <a:gd name="connsiteY14" fmla="*/ 5087007 h 5087007"/>
                      <a:gd name="connsiteX15" fmla="*/ 1906436 w 3762704"/>
                      <a:gd name="connsiteY15" fmla="*/ 5087007 h 5087007"/>
                      <a:gd name="connsiteX16" fmla="*/ 1304410 w 3762704"/>
                      <a:gd name="connsiteY16" fmla="*/ 5087007 h 5087007"/>
                      <a:gd name="connsiteX17" fmla="*/ 627130 w 3762704"/>
                      <a:gd name="connsiteY17" fmla="*/ 5087007 h 5087007"/>
                      <a:gd name="connsiteX18" fmla="*/ 0 w 3762704"/>
                      <a:gd name="connsiteY18" fmla="*/ 4459877 h 5087007"/>
                      <a:gd name="connsiteX19" fmla="*/ 0 w 3762704"/>
                      <a:gd name="connsiteY19" fmla="*/ 3821086 h 5087007"/>
                      <a:gd name="connsiteX20" fmla="*/ 0 w 3762704"/>
                      <a:gd name="connsiteY20" fmla="*/ 3258950 h 5087007"/>
                      <a:gd name="connsiteX21" fmla="*/ 0 w 3762704"/>
                      <a:gd name="connsiteY21" fmla="*/ 2581831 h 5087007"/>
                      <a:gd name="connsiteX22" fmla="*/ 0 w 3762704"/>
                      <a:gd name="connsiteY22" fmla="*/ 1904712 h 5087007"/>
                      <a:gd name="connsiteX23" fmla="*/ 0 w 3762704"/>
                      <a:gd name="connsiteY23" fmla="*/ 1342576 h 5087007"/>
                      <a:gd name="connsiteX24" fmla="*/ 0 w 3762704"/>
                      <a:gd name="connsiteY24" fmla="*/ 627130 h 5087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3762704" h="5087007" fill="none" extrusionOk="0">
                        <a:moveTo>
                          <a:pt x="0" y="627130"/>
                        </a:moveTo>
                        <a:cubicBezTo>
                          <a:pt x="50927" y="338251"/>
                          <a:pt x="323715" y="71295"/>
                          <a:pt x="627130" y="0"/>
                        </a:cubicBezTo>
                        <a:cubicBezTo>
                          <a:pt x="800528" y="-5939"/>
                          <a:pt x="970004" y="-5583"/>
                          <a:pt x="1229157" y="0"/>
                        </a:cubicBezTo>
                        <a:cubicBezTo>
                          <a:pt x="1488310" y="5583"/>
                          <a:pt x="1580453" y="-23172"/>
                          <a:pt x="1781014" y="0"/>
                        </a:cubicBezTo>
                        <a:cubicBezTo>
                          <a:pt x="1981575" y="23172"/>
                          <a:pt x="2205661" y="3748"/>
                          <a:pt x="2408125" y="0"/>
                        </a:cubicBezTo>
                        <a:cubicBezTo>
                          <a:pt x="2610589" y="-3748"/>
                          <a:pt x="2943967" y="26766"/>
                          <a:pt x="3135574" y="0"/>
                        </a:cubicBezTo>
                        <a:cubicBezTo>
                          <a:pt x="3503705" y="-45601"/>
                          <a:pt x="3844010" y="310252"/>
                          <a:pt x="3762704" y="627130"/>
                        </a:cubicBezTo>
                        <a:cubicBezTo>
                          <a:pt x="3784460" y="931981"/>
                          <a:pt x="3768021" y="1006343"/>
                          <a:pt x="3762704" y="1265921"/>
                        </a:cubicBezTo>
                        <a:cubicBezTo>
                          <a:pt x="3757387" y="1525499"/>
                          <a:pt x="3791669" y="1669039"/>
                          <a:pt x="3762704" y="1943040"/>
                        </a:cubicBezTo>
                        <a:cubicBezTo>
                          <a:pt x="3733739" y="2217041"/>
                          <a:pt x="3734669" y="2261766"/>
                          <a:pt x="3762704" y="2505176"/>
                        </a:cubicBezTo>
                        <a:cubicBezTo>
                          <a:pt x="3790739" y="2748586"/>
                          <a:pt x="3749011" y="2996180"/>
                          <a:pt x="3762704" y="3143967"/>
                        </a:cubicBezTo>
                        <a:cubicBezTo>
                          <a:pt x="3776397" y="3291754"/>
                          <a:pt x="3792998" y="3519802"/>
                          <a:pt x="3762704" y="3782758"/>
                        </a:cubicBezTo>
                        <a:cubicBezTo>
                          <a:pt x="3732410" y="4045714"/>
                          <a:pt x="3778762" y="4253076"/>
                          <a:pt x="3762704" y="4459877"/>
                        </a:cubicBezTo>
                        <a:cubicBezTo>
                          <a:pt x="3762937" y="4858742"/>
                          <a:pt x="3469556" y="5060507"/>
                          <a:pt x="3135574" y="5087007"/>
                        </a:cubicBezTo>
                        <a:cubicBezTo>
                          <a:pt x="2812945" y="5096732"/>
                          <a:pt x="2625748" y="5112110"/>
                          <a:pt x="2483379" y="5087007"/>
                        </a:cubicBezTo>
                        <a:cubicBezTo>
                          <a:pt x="2341010" y="5061904"/>
                          <a:pt x="2064270" y="5106056"/>
                          <a:pt x="1906436" y="5087007"/>
                        </a:cubicBezTo>
                        <a:cubicBezTo>
                          <a:pt x="1748602" y="5067958"/>
                          <a:pt x="1538447" y="5105092"/>
                          <a:pt x="1304410" y="5087007"/>
                        </a:cubicBezTo>
                        <a:cubicBezTo>
                          <a:pt x="1070373" y="5068922"/>
                          <a:pt x="850500" y="5094728"/>
                          <a:pt x="627130" y="5087007"/>
                        </a:cubicBezTo>
                        <a:cubicBezTo>
                          <a:pt x="311205" y="5114881"/>
                          <a:pt x="-26902" y="4735409"/>
                          <a:pt x="0" y="4459877"/>
                        </a:cubicBezTo>
                        <a:cubicBezTo>
                          <a:pt x="28293" y="4268860"/>
                          <a:pt x="13156" y="4037542"/>
                          <a:pt x="0" y="3821086"/>
                        </a:cubicBezTo>
                        <a:cubicBezTo>
                          <a:pt x="-13156" y="3604630"/>
                          <a:pt x="-6968" y="3528538"/>
                          <a:pt x="0" y="3258950"/>
                        </a:cubicBezTo>
                        <a:cubicBezTo>
                          <a:pt x="6968" y="2989362"/>
                          <a:pt x="2630" y="2719971"/>
                          <a:pt x="0" y="2581831"/>
                        </a:cubicBezTo>
                        <a:cubicBezTo>
                          <a:pt x="-2630" y="2443691"/>
                          <a:pt x="29514" y="2132462"/>
                          <a:pt x="0" y="1904712"/>
                        </a:cubicBezTo>
                        <a:cubicBezTo>
                          <a:pt x="-29514" y="1676962"/>
                          <a:pt x="-17311" y="1557049"/>
                          <a:pt x="0" y="1342576"/>
                        </a:cubicBezTo>
                        <a:cubicBezTo>
                          <a:pt x="17311" y="1128103"/>
                          <a:pt x="-28505" y="869391"/>
                          <a:pt x="0" y="627130"/>
                        </a:cubicBezTo>
                        <a:close/>
                      </a:path>
                      <a:path w="3762704" h="5087007" stroke="0" extrusionOk="0">
                        <a:moveTo>
                          <a:pt x="0" y="627130"/>
                        </a:moveTo>
                        <a:cubicBezTo>
                          <a:pt x="15855" y="312081"/>
                          <a:pt x="290740" y="-57994"/>
                          <a:pt x="627130" y="0"/>
                        </a:cubicBezTo>
                        <a:cubicBezTo>
                          <a:pt x="853887" y="-25224"/>
                          <a:pt x="995819" y="-31167"/>
                          <a:pt x="1279325" y="0"/>
                        </a:cubicBezTo>
                        <a:cubicBezTo>
                          <a:pt x="1562831" y="31167"/>
                          <a:pt x="1660340" y="16364"/>
                          <a:pt x="1881352" y="0"/>
                        </a:cubicBezTo>
                        <a:cubicBezTo>
                          <a:pt x="2102364" y="-16364"/>
                          <a:pt x="2261365" y="-20881"/>
                          <a:pt x="2458294" y="0"/>
                        </a:cubicBezTo>
                        <a:cubicBezTo>
                          <a:pt x="2655223" y="20881"/>
                          <a:pt x="2806439" y="-26283"/>
                          <a:pt x="3135574" y="0"/>
                        </a:cubicBezTo>
                        <a:cubicBezTo>
                          <a:pt x="3511809" y="-8608"/>
                          <a:pt x="3692663" y="261490"/>
                          <a:pt x="3762704" y="627130"/>
                        </a:cubicBezTo>
                        <a:cubicBezTo>
                          <a:pt x="3759311" y="748697"/>
                          <a:pt x="3792523" y="1056128"/>
                          <a:pt x="3762704" y="1227594"/>
                        </a:cubicBezTo>
                        <a:cubicBezTo>
                          <a:pt x="3732885" y="1399060"/>
                          <a:pt x="3788055" y="1562686"/>
                          <a:pt x="3762704" y="1789730"/>
                        </a:cubicBezTo>
                        <a:cubicBezTo>
                          <a:pt x="3737353" y="2016774"/>
                          <a:pt x="3759004" y="2276073"/>
                          <a:pt x="3762704" y="2505176"/>
                        </a:cubicBezTo>
                        <a:cubicBezTo>
                          <a:pt x="3766404" y="2734279"/>
                          <a:pt x="3792467" y="2952467"/>
                          <a:pt x="3762704" y="3182295"/>
                        </a:cubicBezTo>
                        <a:cubicBezTo>
                          <a:pt x="3732941" y="3412123"/>
                          <a:pt x="3745314" y="3588419"/>
                          <a:pt x="3762704" y="3821086"/>
                        </a:cubicBezTo>
                        <a:cubicBezTo>
                          <a:pt x="3780094" y="4053753"/>
                          <a:pt x="3755911" y="4280547"/>
                          <a:pt x="3762704" y="4459877"/>
                        </a:cubicBezTo>
                        <a:cubicBezTo>
                          <a:pt x="3754853" y="4787677"/>
                          <a:pt x="3513365" y="5035079"/>
                          <a:pt x="3135574" y="5087007"/>
                        </a:cubicBezTo>
                        <a:cubicBezTo>
                          <a:pt x="2991338" y="5110918"/>
                          <a:pt x="2661544" y="5064173"/>
                          <a:pt x="2508463" y="5087007"/>
                        </a:cubicBezTo>
                        <a:cubicBezTo>
                          <a:pt x="2355382" y="5109841"/>
                          <a:pt x="2060105" y="5086735"/>
                          <a:pt x="1906436" y="5087007"/>
                        </a:cubicBezTo>
                        <a:cubicBezTo>
                          <a:pt x="1752767" y="5087279"/>
                          <a:pt x="1545533" y="5081367"/>
                          <a:pt x="1354579" y="5087007"/>
                        </a:cubicBezTo>
                        <a:cubicBezTo>
                          <a:pt x="1163625" y="5092647"/>
                          <a:pt x="921408" y="5098194"/>
                          <a:pt x="627130" y="5087007"/>
                        </a:cubicBezTo>
                        <a:cubicBezTo>
                          <a:pt x="265156" y="5123431"/>
                          <a:pt x="-7866" y="4888864"/>
                          <a:pt x="0" y="4459877"/>
                        </a:cubicBezTo>
                        <a:cubicBezTo>
                          <a:pt x="-15123" y="4242361"/>
                          <a:pt x="-18435" y="4121036"/>
                          <a:pt x="0" y="3936068"/>
                        </a:cubicBezTo>
                        <a:cubicBezTo>
                          <a:pt x="18435" y="3751100"/>
                          <a:pt x="217" y="3653959"/>
                          <a:pt x="0" y="3412259"/>
                        </a:cubicBezTo>
                        <a:cubicBezTo>
                          <a:pt x="-217" y="3170559"/>
                          <a:pt x="-15045" y="3034497"/>
                          <a:pt x="0" y="2888451"/>
                        </a:cubicBezTo>
                        <a:cubicBezTo>
                          <a:pt x="15045" y="2742405"/>
                          <a:pt x="15453" y="2539613"/>
                          <a:pt x="0" y="2211332"/>
                        </a:cubicBezTo>
                        <a:cubicBezTo>
                          <a:pt x="-15453" y="1883051"/>
                          <a:pt x="-8363" y="1914514"/>
                          <a:pt x="0" y="1687523"/>
                        </a:cubicBezTo>
                        <a:cubicBezTo>
                          <a:pt x="8363" y="1460532"/>
                          <a:pt x="46967" y="1066239"/>
                          <a:pt x="0" y="62713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6ADADA1-C583-4490-8D6C-E1C97C7852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09" y="2910655"/>
            <a:ext cx="1881190" cy="188119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361473B-E140-4DDC-949D-110176C2C5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022" y="2487628"/>
            <a:ext cx="1515311" cy="151531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BE52F71-EDCF-434D-AA52-72286315FD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48" y="4669126"/>
            <a:ext cx="1163580" cy="116054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0B12F18-160D-4985-A876-89B84BED4B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79" y="1557027"/>
            <a:ext cx="1408727" cy="140872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B0FE495-7BE0-4705-8E9E-CED93096F1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989" y="1066315"/>
            <a:ext cx="1446044" cy="144604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B9C1946-AA69-4639-ACAD-16769AA69E1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2"/>
          <a:stretch/>
        </p:blipFill>
        <p:spPr>
          <a:xfrm>
            <a:off x="8092283" y="1191738"/>
            <a:ext cx="1895476" cy="224747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C7916F2B-7BC0-4494-B8D4-DE6642AFAC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8661" y="3381675"/>
            <a:ext cx="2043814" cy="2043814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B79573B9-5329-46AF-9A00-ED12DA5844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079" y="4374194"/>
            <a:ext cx="1446044" cy="144604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A69CB91C-E98B-4A46-8936-C60C835924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7175" y="2701968"/>
            <a:ext cx="1163580" cy="1160546"/>
          </a:xfrm>
          <a:prstGeom prst="rect">
            <a:avLst/>
          </a:prstGeom>
        </p:spPr>
      </p:pic>
      <p:pic>
        <p:nvPicPr>
          <p:cNvPr id="63" name="Picture 2">
            <a:extLst>
              <a:ext uri="{FF2B5EF4-FFF2-40B4-BE49-F238E27FC236}">
                <a16:creationId xmlns:a16="http://schemas.microsoft.com/office/drawing/2014/main" id="{B8531D28-8FA8-4DC4-8F2D-943B4A91F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366" y="1"/>
            <a:ext cx="774669" cy="72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подарок Рисунок 21">
            <a:extLst>
              <a:ext uri="{FF2B5EF4-FFF2-40B4-BE49-F238E27FC236}">
                <a16:creationId xmlns:a16="http://schemas.microsoft.com/office/drawing/2014/main" id="{497062A4-646D-4594-8B10-ED59DAA2462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63847" y="12894"/>
            <a:ext cx="800298" cy="865671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D5A8BE58-A994-4532-8562-28B6017ABA0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145" y="-1"/>
            <a:ext cx="2511242" cy="2511242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7D2239DA-3354-50C6-F175-B6CF7ECB79E1}"/>
              </a:ext>
            </a:extLst>
          </p:cNvPr>
          <p:cNvGrpSpPr/>
          <p:nvPr/>
        </p:nvGrpSpPr>
        <p:grpSpPr>
          <a:xfrm>
            <a:off x="10087710" y="1153995"/>
            <a:ext cx="1328412" cy="1485120"/>
            <a:chOff x="10253342" y="1189706"/>
            <a:chExt cx="1328412" cy="1485120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DF7728CA-EE18-4675-8620-A1E707447E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3342" y="1189706"/>
              <a:ext cx="1163580" cy="1163580"/>
            </a:xfrm>
            <a:prstGeom prst="rect">
              <a:avLst/>
            </a:prstGeom>
          </p:spPr>
        </p:pic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id="{B77A06F9-0431-2735-AEAD-2A950B894C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18174" y="1511246"/>
              <a:ext cx="1163580" cy="1163580"/>
            </a:xfrm>
            <a:prstGeom prst="rect">
              <a:avLst/>
            </a:prstGeom>
          </p:spPr>
        </p:pic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EBE0913A-C374-B5BA-AF79-7949662F66F8}"/>
              </a:ext>
            </a:extLst>
          </p:cNvPr>
          <p:cNvGrpSpPr/>
          <p:nvPr/>
        </p:nvGrpSpPr>
        <p:grpSpPr>
          <a:xfrm>
            <a:off x="2208138" y="3810047"/>
            <a:ext cx="2082452" cy="2162666"/>
            <a:chOff x="2462248" y="3799579"/>
            <a:chExt cx="2082452" cy="2162666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2E7D452B-F51C-4E58-8FB1-2F62C1F7AD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2248" y="3799579"/>
              <a:ext cx="1812834" cy="1812834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D1555274-5FDF-3851-1AD8-64EF24F046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1866" y="4149411"/>
              <a:ext cx="1812834" cy="1812834"/>
            </a:xfrm>
            <a:prstGeom prst="rect">
              <a:avLst/>
            </a:prstGeom>
          </p:spPr>
        </p:pic>
      </p:grp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4B3DB8B8-ADE9-4D6D-B7F4-3F5A6772C8F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58927" y="3297157"/>
            <a:ext cx="1890087" cy="195972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30D0140F-4ED2-4FFD-BE2E-B9A9E0CCA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64" y="3225522"/>
            <a:ext cx="1163580" cy="116358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AC1794FD-63E5-4D01-BEE0-D5641BFF5BC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23" y="4280686"/>
            <a:ext cx="1570878" cy="1570878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649A3697-FAE8-4DD8-82E5-EC2D37C42BC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426" y="928032"/>
            <a:ext cx="1640474" cy="1640474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E4E0EB9D-8054-49DC-A167-64EE4C883DE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062" y="1871453"/>
            <a:ext cx="1739336" cy="1739336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56B87EA8-1F1D-4B5C-9229-13CCE4DFB428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49" r="16881"/>
          <a:stretch/>
        </p:blipFill>
        <p:spPr>
          <a:xfrm>
            <a:off x="658007" y="954644"/>
            <a:ext cx="1356760" cy="2440546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681AB22F-EAAE-478D-9990-30AE08A3621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33882" y="3057771"/>
            <a:ext cx="1356760" cy="1406585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A29761AA-BD15-472E-B8AE-D8C9C13A1C2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4580" y="965649"/>
            <a:ext cx="2011813" cy="2011813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9FBE88E7-E9F5-47C8-94F1-088C445ECDE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402" y="1762013"/>
            <a:ext cx="1640474" cy="1640474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C6EE2099-58E5-4123-B19D-B694E905D6C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8069" y="4426116"/>
            <a:ext cx="1464066" cy="1464066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FEAFE902-6B84-4C5D-BB8B-ACE56E403D9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49" r="16881"/>
          <a:stretch/>
        </p:blipFill>
        <p:spPr>
          <a:xfrm>
            <a:off x="8219606" y="3486651"/>
            <a:ext cx="1356760" cy="2440546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BF3E00B5-F8CB-4485-B966-86DF75F296C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215" y="4530645"/>
            <a:ext cx="1178027" cy="1178027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E1C67394-8A5E-4DA6-BA59-60030B1320D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1946" y="2680234"/>
            <a:ext cx="1200009" cy="1200009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F9E8E0FB-3A44-460C-B80E-1DC41DFA463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650" y="2635854"/>
            <a:ext cx="1800856" cy="1800856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2070CB66-EAC1-46E6-B601-2EF1E8EB6D8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47796" y="3693242"/>
            <a:ext cx="2108943" cy="2108943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68E53F0A-3377-41D1-BEC5-77313A46D9D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598" y="3797369"/>
            <a:ext cx="1985644" cy="1985644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E406D1AC-584D-418D-88EF-925C8BF0305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314" y="990211"/>
            <a:ext cx="1482047" cy="1482047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17A34B3B-CD9E-43B6-8E1E-F867788E428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78" y="1188903"/>
            <a:ext cx="1606774" cy="1606774"/>
          </a:xfrm>
          <a:prstGeom prst="rect">
            <a:avLst/>
          </a:prstGeom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DA695E73-216E-2D83-0237-BF6C70367851}"/>
              </a:ext>
            </a:extLst>
          </p:cNvPr>
          <p:cNvGrpSpPr/>
          <p:nvPr/>
        </p:nvGrpSpPr>
        <p:grpSpPr>
          <a:xfrm>
            <a:off x="7907297" y="1135797"/>
            <a:ext cx="1795692" cy="1868513"/>
            <a:chOff x="7762163" y="-5505106"/>
            <a:chExt cx="2120326" cy="2206312"/>
          </a:xfrm>
        </p:grpSpPr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1CBAB35B-2D40-4202-B7DF-C4DE2A320F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43"/>
            <a:stretch/>
          </p:blipFill>
          <p:spPr>
            <a:xfrm>
              <a:off x="7776793" y="-5505106"/>
              <a:ext cx="2105696" cy="1641535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31CE2AFD-781C-5E22-9242-9FAC9767D6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43"/>
            <a:stretch/>
          </p:blipFill>
          <p:spPr>
            <a:xfrm>
              <a:off x="7762163" y="-4940329"/>
              <a:ext cx="2105696" cy="1641535"/>
            </a:xfrm>
            <a:prstGeom prst="rect">
              <a:avLst/>
            </a:prstGeom>
          </p:spPr>
        </p:pic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4181768D-C452-4920-6F0E-095FF72EAD06}"/>
              </a:ext>
            </a:extLst>
          </p:cNvPr>
          <p:cNvGrpSpPr/>
          <p:nvPr/>
        </p:nvGrpSpPr>
        <p:grpSpPr>
          <a:xfrm>
            <a:off x="1111419" y="2301048"/>
            <a:ext cx="2498222" cy="2599533"/>
            <a:chOff x="7762163" y="-5505106"/>
            <a:chExt cx="2120326" cy="2206312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CFA3B4C7-59DA-6869-C96C-9770DE575C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43"/>
            <a:stretch/>
          </p:blipFill>
          <p:spPr>
            <a:xfrm>
              <a:off x="7776793" y="-5505106"/>
              <a:ext cx="2105696" cy="1641535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F8579AAF-209A-8E7A-8059-3C6E72C29D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43"/>
            <a:stretch/>
          </p:blipFill>
          <p:spPr>
            <a:xfrm>
              <a:off x="7762163" y="-4940329"/>
              <a:ext cx="2105696" cy="1641535"/>
            </a:xfrm>
            <a:prstGeom prst="rect">
              <a:avLst/>
            </a:prstGeom>
          </p:spPr>
        </p:pic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3477EA2F-8441-288D-E51C-67F9A9F991FA}"/>
              </a:ext>
            </a:extLst>
          </p:cNvPr>
          <p:cNvGrpSpPr/>
          <p:nvPr/>
        </p:nvGrpSpPr>
        <p:grpSpPr>
          <a:xfrm>
            <a:off x="9545918" y="1289763"/>
            <a:ext cx="2108944" cy="1461580"/>
            <a:chOff x="8777784" y="-5914319"/>
            <a:chExt cx="2619911" cy="1815700"/>
          </a:xfrm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389A80D8-5BFD-4E63-B20B-0F946B06B7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96839" y="-5914319"/>
              <a:ext cx="1800856" cy="1800856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C3563700-9E36-4E84-091B-AF60E8E97A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7784" y="-5899475"/>
              <a:ext cx="1800856" cy="1800856"/>
            </a:xfrm>
            <a:prstGeom prst="rect">
              <a:avLst/>
            </a:prstGeom>
          </p:spPr>
        </p:pic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A2A54C8C-DEF3-8EE2-80EB-5346661CA34F}"/>
              </a:ext>
            </a:extLst>
          </p:cNvPr>
          <p:cNvGrpSpPr/>
          <p:nvPr/>
        </p:nvGrpSpPr>
        <p:grpSpPr>
          <a:xfrm>
            <a:off x="580207" y="4356305"/>
            <a:ext cx="2108944" cy="1461580"/>
            <a:chOff x="8777784" y="-5914319"/>
            <a:chExt cx="2619911" cy="1815700"/>
          </a:xfrm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7BAEEB29-AFF4-5F62-1CBC-0F0074B0C8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96839" y="-5914319"/>
              <a:ext cx="1800856" cy="1800856"/>
            </a:xfrm>
            <a:prstGeom prst="rect">
              <a:avLst/>
            </a:prstGeom>
          </p:spPr>
        </p:pic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F7C7A2F2-6FB5-BAB0-2DFB-10D6A7C48F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7784" y="-5899475"/>
              <a:ext cx="1800856" cy="1800856"/>
            </a:xfrm>
            <a:prstGeom prst="rect">
              <a:avLst/>
            </a:prstGeom>
          </p:spPr>
        </p:pic>
      </p:grpSp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8FC108BB-E783-4331-A65C-739B1AB74201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5303" y="1066364"/>
            <a:ext cx="1248003" cy="1248003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527692FA-A16C-463C-A041-B30C2F9F8AF3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066" y="4214397"/>
            <a:ext cx="1554289" cy="1554289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7498DFB2-9F83-4705-B056-50985E9644E4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980" y="2576117"/>
            <a:ext cx="1732208" cy="1732208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8E5F9DDF-98A8-48A0-884B-130DCF43A28B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224" y="1931244"/>
            <a:ext cx="1394137" cy="1394137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D9AB6F12-D5C5-44D2-AE4F-CB53372FB59A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0558" y="1013297"/>
            <a:ext cx="1732208" cy="1732208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14AA5A38-9354-44BA-A7C9-B1280715C4B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3427" y="3463921"/>
            <a:ext cx="2180789" cy="2180789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22E66C71-C34C-4A71-BE27-9C642E80157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73" y="3493838"/>
            <a:ext cx="1763395" cy="1763395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80100EFB-EE7B-4E64-93EB-DD6DEAC925A5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124" y="1066364"/>
            <a:ext cx="1554289" cy="1554289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F7D45AF1-0741-44F1-8716-CF9B86B6512C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12" y="3715961"/>
            <a:ext cx="2245138" cy="2245138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B47FF699-43F3-4466-9ACF-5D1E6AD3744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766" y="2652755"/>
            <a:ext cx="1460043" cy="1460043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01144007-B318-47FA-95B0-1431BFFA59A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92" y="1066364"/>
            <a:ext cx="1778853" cy="1778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635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5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9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3" dur="2000" fill="hold"/>
                                        <p:tgtEl>
                                          <p:spTgt spid="5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4" fill="hold">
                      <p:stCondLst>
                        <p:cond delay="indefinite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0" fill="hold">
                      <p:stCondLst>
                        <p:cond delay="0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7" fill="hold">
                      <p:stCondLst>
                        <p:cond delay="indefinite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F64CAB7-A124-4694-82F4-3533A4A411CD}"/>
</file>

<file path=customXml/itemProps2.xml><?xml version="1.0" encoding="utf-8"?>
<ds:datastoreItem xmlns:ds="http://schemas.openxmlformats.org/officeDocument/2006/customXml" ds:itemID="{653F9150-AAAC-4234-9303-3D6338AA2415}"/>
</file>

<file path=customXml/itemProps3.xml><?xml version="1.0" encoding="utf-8"?>
<ds:datastoreItem xmlns:ds="http://schemas.openxmlformats.org/officeDocument/2006/customXml" ds:itemID="{BE155D4D-6041-4A9D-8ECE-3392CBDBF132}"/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8</cp:revision>
  <dcterms:created xsi:type="dcterms:W3CDTF">2024-08-15T20:47:07Z</dcterms:created>
  <dcterms:modified xsi:type="dcterms:W3CDTF">2024-11-07T09:47:47Z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