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2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5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47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4D82-EB3F-4749-BDFC-BBA5E53A6E0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C2E-54A4-4B18-9752-21513FF5C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38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72" y="3841172"/>
            <a:ext cx="2833255" cy="2833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12187"/>
          <a:stretch/>
        </p:blipFill>
        <p:spPr>
          <a:xfrm>
            <a:off x="103317" y="5771178"/>
            <a:ext cx="842677" cy="118744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40" y="1041442"/>
            <a:ext cx="2672687" cy="2672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6089" y="300309"/>
            <a:ext cx="8102279" cy="56781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4" y="425629"/>
            <a:ext cx="7819317" cy="5427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-2988" r="13461" b="2988"/>
          <a:stretch/>
        </p:blipFill>
        <p:spPr>
          <a:xfrm flipH="1">
            <a:off x="923578" y="3159910"/>
            <a:ext cx="1494538" cy="22883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992895" y="6030627"/>
            <a:ext cx="4529007" cy="49623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Тепер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Світлана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має</a:t>
            </a:r>
            <a:r>
              <a:rPr lang="ru-RU" b="1" dirty="0">
                <a:latin typeface="Calibri" panose="020F0502020204030204" pitchFamily="34" charset="0"/>
              </a:rPr>
              <a:t> свою </a:t>
            </a:r>
            <a:r>
              <a:rPr lang="ru-RU" b="1" dirty="0" err="1">
                <a:latin typeface="Calibri" panose="020F0502020204030204" pitchFamily="34" charset="0"/>
              </a:rPr>
              <a:t>кімнату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5" y="3553898"/>
            <a:ext cx="1816129" cy="20431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06" y="3656891"/>
            <a:ext cx="2630521" cy="263052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818174" y="6036469"/>
            <a:ext cx="4048836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Біля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вікна</a:t>
            </a:r>
            <a:r>
              <a:rPr lang="ru-RU" b="1" dirty="0">
                <a:latin typeface="Calibri" panose="020F0502020204030204" pitchFamily="34" charset="0"/>
              </a:rPr>
              <a:t> поставили </a:t>
            </a:r>
            <a:r>
              <a:rPr lang="ru-RU" b="1" dirty="0" err="1">
                <a:latin typeface="Calibri" panose="020F0502020204030204" pitchFamily="34" charset="0"/>
              </a:rPr>
              <a:t>стіл</a:t>
            </a:r>
            <a:r>
              <a:rPr lang="ru-RU" b="1" dirty="0">
                <a:latin typeface="Calibri" panose="020F0502020204030204" pitchFamily="34" charset="0"/>
              </a:rPr>
              <a:t> та </a:t>
            </a:r>
            <a:r>
              <a:rPr lang="ru-RU" b="1" dirty="0" err="1">
                <a:latin typeface="Calibri" panose="020F0502020204030204" pitchFamily="34" charset="0"/>
              </a:rPr>
              <a:t>стілець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5" b="16645"/>
          <a:stretch/>
        </p:blipFill>
        <p:spPr>
          <a:xfrm>
            <a:off x="3763291" y="792448"/>
            <a:ext cx="2455155" cy="1555845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643133" y="6003242"/>
            <a:ext cx="5126288" cy="57291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На </a:t>
            </a:r>
            <a:r>
              <a:rPr lang="ru-RU" b="1" dirty="0" err="1">
                <a:latin typeface="Calibri" panose="020F0502020204030204" pitchFamily="34" charset="0"/>
              </a:rPr>
              <a:t>стіну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повісили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полицю</a:t>
            </a:r>
            <a:r>
              <a:rPr lang="ru-RU" b="1" dirty="0">
                <a:latin typeface="Calibri" panose="020F0502020204030204" pitchFamily="34" charset="0"/>
              </a:rPr>
              <a:t> з книжками.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9"/>
          <a:stretch/>
        </p:blipFill>
        <p:spPr>
          <a:xfrm>
            <a:off x="3719302" y="2625291"/>
            <a:ext cx="2456699" cy="2372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41" y="3308251"/>
            <a:ext cx="672411" cy="672411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168547" y="2781328"/>
            <a:ext cx="1467276" cy="587537"/>
            <a:chOff x="4168547" y="2781328"/>
            <a:chExt cx="1467276" cy="5875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592" y="2793490"/>
              <a:ext cx="575375" cy="575375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06" y="2781328"/>
              <a:ext cx="587537" cy="58753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547" y="2835335"/>
              <a:ext cx="531315" cy="53131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399" y="2911038"/>
              <a:ext cx="378424" cy="378424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26"/>
          <p:cNvSpPr/>
          <p:nvPr/>
        </p:nvSpPr>
        <p:spPr>
          <a:xfrm>
            <a:off x="1733087" y="5984370"/>
            <a:ext cx="6691159" cy="615697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Біля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стіни</a:t>
            </a:r>
            <a:r>
              <a:rPr lang="ru-RU" b="1" dirty="0">
                <a:latin typeface="Calibri" panose="020F0502020204030204" pitchFamily="34" charset="0"/>
              </a:rPr>
              <a:t> поставили </a:t>
            </a:r>
            <a:r>
              <a:rPr lang="ru-RU" b="1" dirty="0" err="1">
                <a:latin typeface="Calibri" panose="020F0502020204030204" pitchFamily="34" charset="0"/>
              </a:rPr>
              <a:t>полицю</a:t>
            </a:r>
            <a:r>
              <a:rPr lang="ru-RU" b="1" dirty="0">
                <a:latin typeface="Calibri" panose="020F0502020204030204" pitchFamily="34" charset="0"/>
              </a:rPr>
              <a:t> з </a:t>
            </a:r>
            <a:r>
              <a:rPr lang="ru-RU" b="1" dirty="0" err="1">
                <a:latin typeface="Calibri" panose="020F0502020204030204" pitchFamily="34" charset="0"/>
              </a:rPr>
              <a:t>мозаїками</a:t>
            </a:r>
            <a:r>
              <a:rPr lang="ru-RU" b="1" dirty="0">
                <a:latin typeface="Calibri" panose="020F0502020204030204" pitchFamily="34" charset="0"/>
              </a:rPr>
              <a:t> та </a:t>
            </a:r>
            <a:r>
              <a:rPr lang="ru-RU" b="1" dirty="0" err="1">
                <a:latin typeface="Calibri" panose="020F0502020204030204" pitchFamily="34" charset="0"/>
              </a:rPr>
              <a:t>дитячим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посудом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91" y="3367685"/>
            <a:ext cx="628252" cy="6282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70" y="4034512"/>
            <a:ext cx="900004" cy="900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6" y="4059337"/>
            <a:ext cx="902812" cy="902812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3363238" y="6048988"/>
            <a:ext cx="3213164" cy="5031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Світлані</a:t>
            </a:r>
            <a:r>
              <a:rPr lang="ru-RU" b="1" dirty="0">
                <a:latin typeface="Calibri" panose="020F0502020204030204" pitchFamily="34" charset="0"/>
              </a:rPr>
              <a:t> купили </a:t>
            </a:r>
            <a:r>
              <a:rPr lang="ru-RU" b="1" dirty="0" err="1">
                <a:latin typeface="Calibri" panose="020F0502020204030204" pitchFamily="34" charset="0"/>
              </a:rPr>
              <a:t>дві</a:t>
            </a:r>
            <a:r>
              <a:rPr lang="ru-RU" b="1" dirty="0">
                <a:latin typeface="Calibri" panose="020F0502020204030204" pitchFamily="34" charset="0"/>
              </a:rPr>
              <a:t> ляльки.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948927" y="3844682"/>
            <a:ext cx="1696779" cy="1696779"/>
            <a:chOff x="4302069" y="3756444"/>
            <a:chExt cx="1696779" cy="169677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69" y="3756444"/>
              <a:ext cx="1696779" cy="169677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079">
              <a:off x="4822633" y="4001850"/>
              <a:ext cx="579953" cy="579953"/>
            </a:xfrm>
            <a:prstGeom prst="rect">
              <a:avLst/>
            </a:prstGeom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3441847" y="6028229"/>
            <a:ext cx="3802438" cy="502649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Для </a:t>
            </a:r>
            <a:r>
              <a:rPr lang="ru-RU" b="1" dirty="0" err="1">
                <a:latin typeface="Calibri" panose="020F0502020204030204" pitchFamily="34" charset="0"/>
              </a:rPr>
              <a:t>ляльок</a:t>
            </a:r>
            <a:r>
              <a:rPr lang="ru-RU" b="1" dirty="0">
                <a:latin typeface="Calibri" panose="020F0502020204030204" pitchFamily="34" charset="0"/>
              </a:rPr>
              <a:t> купили </a:t>
            </a:r>
            <a:r>
              <a:rPr lang="ru-RU" b="1" dirty="0" err="1">
                <a:latin typeface="Calibri" panose="020F0502020204030204" pitchFamily="34" charset="0"/>
              </a:rPr>
              <a:t>гарну</a:t>
            </a:r>
            <a:r>
              <a:rPr lang="ru-RU" b="1" dirty="0">
                <a:latin typeface="Calibri" panose="020F0502020204030204" pitchFamily="34" charset="0"/>
              </a:rPr>
              <a:t> коляску.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1" y="3995937"/>
            <a:ext cx="1275820" cy="1574194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3004459" y="6089238"/>
            <a:ext cx="4617100" cy="47349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У </a:t>
            </a:r>
            <a:r>
              <a:rPr lang="ru-RU" b="1" dirty="0" err="1">
                <a:latin typeface="Calibri" panose="020F0502020204030204" pitchFamily="34" charset="0"/>
              </a:rPr>
              <a:t>гості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Світлана</a:t>
            </a:r>
            <a:r>
              <a:rPr lang="ru-RU" b="1" dirty="0">
                <a:latin typeface="Calibri" panose="020F0502020204030204" pitchFamily="34" charset="0"/>
              </a:rPr>
              <a:t> покликала подругу Соню.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194328" y="6044724"/>
            <a:ext cx="3464918" cy="562124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Calibri" panose="020F0502020204030204" pitchFamily="34" charset="0"/>
              </a:rPr>
              <a:t>Показати</a:t>
            </a:r>
            <a:r>
              <a:rPr lang="ru-RU" b="1" dirty="0">
                <a:latin typeface="Calibri" panose="020F0502020204030204" pitchFamily="34" charset="0"/>
              </a:rPr>
              <a:t> свою </a:t>
            </a:r>
            <a:r>
              <a:rPr lang="ru-RU" b="1" dirty="0" err="1">
                <a:latin typeface="Calibri" panose="020F0502020204030204" pitchFamily="34" charset="0"/>
              </a:rPr>
              <a:t>кімнату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</a:rPr>
              <a:t>Соні</a:t>
            </a:r>
            <a:r>
              <a:rPr lang="ru-RU" b="1" dirty="0"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864659" y="2408639"/>
            <a:ext cx="4349766" cy="3475168"/>
            <a:chOff x="2030423" y="2434989"/>
            <a:chExt cx="4349766" cy="347516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211" y="2526179"/>
              <a:ext cx="3383978" cy="338397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423" y="2434989"/>
              <a:ext cx="3460555" cy="346055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455" y="4594073"/>
              <a:ext cx="1211826" cy="1211826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2090779" y="5995751"/>
            <a:ext cx="5842396" cy="592933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Мама і </a:t>
            </a:r>
            <a:r>
              <a:rPr lang="ru-RU" b="1" dirty="0" err="1"/>
              <a:t>Тато</a:t>
            </a:r>
            <a:r>
              <a:rPr lang="ru-RU" b="1" dirty="0"/>
              <a:t> </a:t>
            </a:r>
            <a:r>
              <a:rPr lang="ru-RU" b="1" dirty="0" err="1"/>
              <a:t>зробили</a:t>
            </a:r>
            <a:r>
              <a:rPr lang="ru-RU" b="1" dirty="0"/>
              <a:t> ремонт у </a:t>
            </a:r>
            <a:r>
              <a:rPr lang="ru-RU" b="1" dirty="0" err="1"/>
              <a:t>спальні</a:t>
            </a:r>
            <a:r>
              <a:rPr lang="ru-RU" b="1" dirty="0"/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35761" y="6004817"/>
            <a:ext cx="5115580" cy="543992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Соні</a:t>
            </a:r>
            <a:r>
              <a:rPr lang="ru-RU" b="1" dirty="0"/>
              <a:t> </a:t>
            </a:r>
            <a:r>
              <a:rPr lang="ru-RU" b="1" dirty="0" err="1"/>
              <a:t>сподобалася</a:t>
            </a:r>
            <a:r>
              <a:rPr lang="ru-RU" b="1" dirty="0"/>
              <a:t> </a:t>
            </a:r>
            <a:r>
              <a:rPr lang="ru-RU" b="1" dirty="0" err="1"/>
              <a:t>кімната</a:t>
            </a:r>
            <a:r>
              <a:rPr lang="ru-RU" b="1" dirty="0"/>
              <a:t> </a:t>
            </a:r>
            <a:r>
              <a:rPr lang="ru-RU" b="1" dirty="0" err="1"/>
              <a:t>Світлани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7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957 -0.0303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7" grpId="0" animBg="1"/>
      <p:bldP spid="17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41" grpId="0" animBg="1"/>
      <p:bldP spid="41" grpId="1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27</cp:revision>
  <dcterms:created xsi:type="dcterms:W3CDTF">2024-08-13T11:15:14Z</dcterms:created>
  <dcterms:modified xsi:type="dcterms:W3CDTF">2024-11-27T20:19:18Z</dcterms:modified>
</cp:coreProperties>
</file>