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09" y="238267"/>
            <a:ext cx="4563688" cy="4502759"/>
          </a:xfrm>
          <a:prstGeom prst="rect">
            <a:avLst/>
          </a:prstGeom>
        </p:spPr>
      </p:pic>
      <p:pic>
        <p:nvPicPr>
          <p:cNvPr id="5" name="Picture 1" descr="Без назви-1">
            <a:extLst>
              <a:ext uri="{FF2B5EF4-FFF2-40B4-BE49-F238E27FC236}">
                <a16:creationId xmlns:a16="http://schemas.microsoft.com/office/drawing/2014/main" id="{810FF09A-51A6-FC48-8B92-3FDC690437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36521" y="3106057"/>
            <a:ext cx="3486704" cy="34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B75B00-8085-4E1C-B271-CF5C234F23FD}"/>
</file>

<file path=customXml/itemProps2.xml><?xml version="1.0" encoding="utf-8"?>
<ds:datastoreItem xmlns:ds="http://schemas.openxmlformats.org/officeDocument/2006/customXml" ds:itemID="{654997A8-8424-4E6A-AFB6-7F42D72A694D}"/>
</file>

<file path=customXml/itemProps3.xml><?xml version="1.0" encoding="utf-8"?>
<ds:datastoreItem xmlns:ds="http://schemas.openxmlformats.org/officeDocument/2006/customXml" ds:itemID="{409558BF-5F3F-48CF-BC36-05ED3DC7539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4</cp:revision>
  <dcterms:created xsi:type="dcterms:W3CDTF">2024-04-23T08:09:20Z</dcterms:created>
  <dcterms:modified xsi:type="dcterms:W3CDTF">2024-12-17T15:40:45Z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