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5" y="1612852"/>
            <a:ext cx="3107968" cy="31079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