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4" autoAdjust="0"/>
    <p:restoredTop sz="94660"/>
  </p:normalViewPr>
  <p:slideViewPr>
    <p:cSldViewPr snapToGrid="0">
      <p:cViewPr varScale="1">
        <p:scale>
          <a:sx n="92" d="100"/>
          <a:sy n="92" d="100"/>
        </p:scale>
        <p:origin x="200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-85725" y="0"/>
            <a:ext cx="12344399" cy="6858000"/>
          </a:xfrm>
          <a:prstGeom prst="rect">
            <a:avLst/>
          </a:prstGeom>
        </p:spPr>
      </p:pic>
      <p:sp>
        <p:nvSpPr>
          <p:cNvPr id="5" name="Прямоугольник: скругленные углы 1"/>
          <p:cNvSpPr/>
          <p:nvPr/>
        </p:nvSpPr>
        <p:spPr>
          <a:xfrm>
            <a:off x="4372077" y="1088572"/>
            <a:ext cx="7236827" cy="489037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29" y="2759787"/>
            <a:ext cx="3790561" cy="3790561"/>
          </a:xfrm>
          <a:prstGeom prst="rect">
            <a:avLst/>
          </a:prstGeom>
        </p:spPr>
      </p:pic>
      <p:grpSp>
        <p:nvGrpSpPr>
          <p:cNvPr id="40" name="Группа 39"/>
          <p:cNvGrpSpPr/>
          <p:nvPr/>
        </p:nvGrpSpPr>
        <p:grpSpPr>
          <a:xfrm rot="882935">
            <a:off x="8718664" y="3298709"/>
            <a:ext cx="2712717" cy="2712717"/>
            <a:chOff x="7255022" y="1836610"/>
            <a:chExt cx="3616955" cy="3616955"/>
          </a:xfrm>
        </p:grpSpPr>
        <p:pic>
          <p:nvPicPr>
            <p:cNvPr id="41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456125" flipH="1">
              <a:off x="7255022" y="1836610"/>
              <a:ext cx="3616955" cy="3616955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20493193">
              <a:off x="8644289" y="2699219"/>
              <a:ext cx="2087286" cy="2087286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Группа 42"/>
          <p:cNvGrpSpPr/>
          <p:nvPr/>
        </p:nvGrpSpPr>
        <p:grpSpPr>
          <a:xfrm>
            <a:off x="8931726" y="1088571"/>
            <a:ext cx="2388891" cy="2388891"/>
            <a:chOff x="7866835" y="2283252"/>
            <a:chExt cx="3185187" cy="3185187"/>
          </a:xfrm>
        </p:grpSpPr>
        <p:pic>
          <p:nvPicPr>
            <p:cNvPr id="44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866835" y="2283252"/>
              <a:ext cx="3185187" cy="3185187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737951" y="3302585"/>
              <a:ext cx="1679859" cy="1679859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Группа 45"/>
          <p:cNvGrpSpPr/>
          <p:nvPr/>
        </p:nvGrpSpPr>
        <p:grpSpPr>
          <a:xfrm>
            <a:off x="4468509" y="3699997"/>
            <a:ext cx="2418743" cy="2278945"/>
            <a:chOff x="8138872" y="2308239"/>
            <a:chExt cx="3224989" cy="3038593"/>
          </a:xfrm>
        </p:grpSpPr>
        <p:pic>
          <p:nvPicPr>
            <p:cNvPr id="47" name="Picture 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138872" y="2308239"/>
              <a:ext cx="3224989" cy="3038593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1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898089" y="2832000"/>
              <a:ext cx="1901370" cy="190137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Группа 48"/>
          <p:cNvGrpSpPr/>
          <p:nvPr/>
        </p:nvGrpSpPr>
        <p:grpSpPr>
          <a:xfrm>
            <a:off x="6479409" y="3379463"/>
            <a:ext cx="2526102" cy="2584450"/>
            <a:chOff x="7168866" y="1136559"/>
            <a:chExt cx="3858810" cy="3907688"/>
          </a:xfrm>
        </p:grpSpPr>
        <p:pic>
          <p:nvPicPr>
            <p:cNvPr id="50" name="Picture 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197310" flipH="1">
              <a:off x="7168866" y="1136559"/>
              <a:ext cx="3858810" cy="3907688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14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92198" y="2611473"/>
              <a:ext cx="1756985" cy="173907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2" name="Группа 51"/>
          <p:cNvGrpSpPr/>
          <p:nvPr/>
        </p:nvGrpSpPr>
        <p:grpSpPr>
          <a:xfrm>
            <a:off x="4372077" y="1270055"/>
            <a:ext cx="2364909" cy="2489724"/>
            <a:chOff x="7742048" y="1912727"/>
            <a:chExt cx="3153211" cy="3319631"/>
          </a:xfrm>
        </p:grpSpPr>
        <p:pic>
          <p:nvPicPr>
            <p:cNvPr id="53" name="Picture 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42048" y="1912727"/>
              <a:ext cx="3153211" cy="3319631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14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704630" y="3247720"/>
              <a:ext cx="1512086" cy="1512086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5" name="Группа 54"/>
          <p:cNvGrpSpPr/>
          <p:nvPr/>
        </p:nvGrpSpPr>
        <p:grpSpPr>
          <a:xfrm>
            <a:off x="6570200" y="1410790"/>
            <a:ext cx="2443922" cy="2443922"/>
            <a:chOff x="7472646" y="2123202"/>
            <a:chExt cx="3385266" cy="3491082"/>
          </a:xfrm>
        </p:grpSpPr>
        <p:pic>
          <p:nvPicPr>
            <p:cNvPr id="56" name="Picture 6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472646" y="2123202"/>
              <a:ext cx="3385266" cy="3491082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14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5785" y="2703491"/>
              <a:ext cx="1764168" cy="1819312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Рисунок 2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3963" y="5776415"/>
            <a:ext cx="1249882" cy="1081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94" y="165923"/>
            <a:ext cx="1687148" cy="168714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Yana Hrintsova</dc:creator>
  <cp:lastModifiedBy>Марианна Сита</cp:lastModifiedBy>
  <cp:revision>5</cp:revision>
  <dcterms:created xsi:type="dcterms:W3CDTF">2024-11-22T18:17:20Z</dcterms:created>
  <dcterms:modified xsi:type="dcterms:W3CDTF">2024-12-05T23:24:51Z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EBDF621850534975B9A2D4CE9828755C_12</vt:lpwstr>
  </property>
  <property fmtid="{D5CDD505-2E9C-101B-9397-08002B2CF9AE}" pid="3" name="KSOProductBuildVer">
    <vt:lpwstr>1033-12.2.0.18911</vt:lpwstr>
  </property>
</Properties>
</file>