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03B1A-674C-4D2C-BA0E-9DF6B717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709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CDF3E-1DA9-4C40-B242-77B3D50C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4065" y="-141122"/>
            <a:ext cx="6834391" cy="68343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FA094-59F2-4CD3-BF0A-41E5187FF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63543" y="4163027"/>
            <a:ext cx="6112629" cy="349743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A480C6E-31BB-40E3-93F2-D1D28E56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578" y="4472776"/>
            <a:ext cx="3998529" cy="264741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7E385EC-2315-416B-9402-C1E31DAF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245101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C7171EE-AD1E-437A-B603-2CCBAE23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395" y="2816401"/>
            <a:ext cx="768208" cy="76820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FCEAC6C-735F-447D-8F1A-2042F14A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9144" y="271356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1181CB2-758B-41FC-83B7-B63CDCEE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6590" y="3096123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E80B8CB-F94D-4BE4-A607-DFE7FDF2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854" y="116973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4EF5C3F-29E2-45D0-AE06-9486A3A7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6590" y="554215"/>
            <a:ext cx="878384" cy="878384"/>
          </a:xfrm>
          <a:prstGeom prst="rect">
            <a:avLst/>
          </a:prstGeom>
          <a:noFill/>
          <a:effectLst>
            <a:glow rad="635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A01DAED-D836-4F29-8B89-6EB3F8EE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649" y="122069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53529DE-6FD2-4F41-8237-BDA6142C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1928" y="1594669"/>
            <a:ext cx="712295" cy="698891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17FFD8B4-2DE6-454C-89AC-41881F2A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3917" y="6263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913760-2AF8-4541-8294-2895D5D2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006" y="913455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168CCD86-1526-4171-9716-ADEA1BC7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3384" y="37709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F17B83C-D372-4E98-A780-608EB4F2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216" y="708246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25C153F-4666-4B67-B72A-72C937A2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2216" y="162206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19AA0B4-4B37-496C-8F20-5EC80261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960" y="1853355"/>
            <a:ext cx="835095" cy="835095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F1C7449A-31F1-4B23-A597-26D327CB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2447" y="260072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6D0EC9-87F3-4780-9840-A01DDAF7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6848" y="2968478"/>
            <a:ext cx="731198" cy="73119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BF12F398-E46F-40C6-ACEE-CFF224C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5826" y="151303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EEAF992-A213-413D-A32C-A7D509BE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6434" y="1984081"/>
            <a:ext cx="609542" cy="609542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2728FDD-BEAE-499F-B51C-08D414488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1568" r="-4456" b="-7408"/>
          <a:stretch/>
        </p:blipFill>
        <p:spPr bwMode="auto">
          <a:xfrm>
            <a:off x="58971" y="5574460"/>
            <a:ext cx="3998528" cy="1889313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C7CF4D-100A-4130-A0E9-AF391DFA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928" y="532708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AC994E2-9EB6-48DE-BBC0-1B374A5731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29" y="2941140"/>
            <a:ext cx="3292578" cy="32925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B7397F-09F4-4A46-B00A-99E07834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-562079"/>
            <a:ext cx="5229338" cy="5229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86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7005 0.313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31003 0.234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38125 0.637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0625 0.47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15039 0.54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38959 0.643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48646 0.451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-0.40026 0.471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755 0.3185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BEF216-22E5-4F73-89E1-A832DBE71623}"/>
</file>

<file path=customXml/itemProps2.xml><?xml version="1.0" encoding="utf-8"?>
<ds:datastoreItem xmlns:ds="http://schemas.openxmlformats.org/officeDocument/2006/customXml" ds:itemID="{E100BDDE-8AAD-4667-8524-6CDB7BE50A1A}"/>
</file>

<file path=customXml/itemProps3.xml><?xml version="1.0" encoding="utf-8"?>
<ds:datastoreItem xmlns:ds="http://schemas.openxmlformats.org/officeDocument/2006/customXml" ds:itemID="{CEB8C1B7-1321-4C25-B44E-4C321219A16E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2024-08-25T10:52:46Z</dcterms:created>
  <dcterms:modified xsi:type="dcterms:W3CDTF">2024-12-22T14:15:22Z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