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5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58" y="5740532"/>
            <a:ext cx="1075041" cy="1088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3029050"/>
            <a:ext cx="2831832" cy="28318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3908927-2826-1A66-5954-7BC218E449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13" y="1050108"/>
            <a:ext cx="1242121" cy="12421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2D6880-FCE6-EE34-DB59-54E9D72F1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0" y="809489"/>
            <a:ext cx="1694480" cy="16944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28648208-D601-B287-AE64-3AA57AE325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8" y="4534301"/>
            <a:ext cx="1079511" cy="1079511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8" y="826614"/>
            <a:ext cx="3479241" cy="40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2024-04-24T07:25:28Z</dcterms:created>
  <dcterms:modified xsi:type="dcterms:W3CDTF">2024-11-15T17:45:23Z</dcterms:modified>
</cp:coreProperties>
</file>