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има, небо, на открытом воздухе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2C59DE-1F92-3A34-5770-2C51A459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CF8A25AB-D202-C61E-5EAF-E82249E1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696" y="4706531"/>
            <a:ext cx="2045704" cy="204570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рисунок, картин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7B6274-EEEA-BD7F-E59F-B26755009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7" y="1928983"/>
            <a:ext cx="4405520" cy="44055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ашина, транспортное средство, Наземный транспорт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89E240-9FE5-7DDA-8DC8-223EC97A2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57" y="3283036"/>
            <a:ext cx="3022056" cy="302205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зарисовка, пожарный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4BB77D-A3B9-1754-9BC6-305109514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0517" y="3603145"/>
            <a:ext cx="2985805" cy="314909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рисунок, зарисовка, иллюстрация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E16BA7-89DD-66DF-9A69-2C43DBC4F8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6205" y="3855408"/>
            <a:ext cx="2985805" cy="29858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шина, колесо, транспортное средство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DC371B-589D-7DFC-A714-C3FF1D9A5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0" b="16515"/>
          <a:stretch/>
        </p:blipFill>
        <p:spPr>
          <a:xfrm>
            <a:off x="6928950" y="4800599"/>
            <a:ext cx="1875015" cy="1269099"/>
          </a:xfrm>
          <a:prstGeom prst="rect">
            <a:avLst/>
          </a:prstGeom>
        </p:spPr>
      </p:pic>
      <p:pic>
        <p:nvPicPr>
          <p:cNvPr id="8" name="Рисунок 7" descr="Изображение выглядит как аксессуар, Багаж и сумки, чемодан, баг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5B4112-A6A3-87EC-E47B-96EBD62A8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34" y="5366151"/>
            <a:ext cx="1419436" cy="1419436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7FD10D0-E4EB-2DD3-5314-22D487D18389}"/>
              </a:ext>
            </a:extLst>
          </p:cNvPr>
          <p:cNvGrpSpPr/>
          <p:nvPr/>
        </p:nvGrpSpPr>
        <p:grpSpPr>
          <a:xfrm>
            <a:off x="406495" y="137086"/>
            <a:ext cx="10544688" cy="3031282"/>
            <a:chOff x="406495" y="137086"/>
            <a:chExt cx="10544688" cy="3031282"/>
          </a:xfrm>
        </p:grpSpPr>
        <p:pic>
          <p:nvPicPr>
            <p:cNvPr id="17" name="Рисунок 1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D1C22E-BCFA-7DE9-501D-9E652CD1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204" y="387654"/>
              <a:ext cx="1473796" cy="1473796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119DEDD-532D-240E-5FBE-741A194FE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594" y="1524065"/>
              <a:ext cx="1046983" cy="1046983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93EBF0-57CF-027A-83E0-8B6C4ADF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13" y="412823"/>
              <a:ext cx="1473796" cy="1473796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1966E4F-CADB-BBFD-F35C-13599B577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05" y="1694572"/>
              <a:ext cx="1473796" cy="1473796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EE0F99-A84F-8F02-D864-5A2E15D4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5" y="240275"/>
              <a:ext cx="1046983" cy="104698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4797DCB-166C-B5CB-DB7B-BD4E145D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951" y="137086"/>
              <a:ext cx="1046983" cy="104698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09BC715-8B39-F517-E954-1614D017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237" y="1190274"/>
              <a:ext cx="596965" cy="596965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4ED2E12-93F3-5096-A0E9-D32C1BB0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096" y="1871109"/>
              <a:ext cx="596965" cy="596965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0942AE-96EE-5F27-EAD1-438BE192E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643" y="355894"/>
              <a:ext cx="1046983" cy="104698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60D19A1-597B-744F-540D-BCF1D845F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74" y="1871109"/>
              <a:ext cx="596965" cy="596965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2CD5E00-5C67-A83A-049A-B2F9F6A2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552" y="660577"/>
              <a:ext cx="596965" cy="596965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E2F3D0-8D9F-AD1A-EF16-02F584F8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826" y="1524065"/>
              <a:ext cx="596965" cy="5969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E6ACE9B-022E-6D84-EF69-25519B7F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30" y="1484076"/>
              <a:ext cx="1473796" cy="1473796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4E69DA-9DD8-BDD1-B214-A3C4A4D2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217" y="473375"/>
              <a:ext cx="1046983" cy="1046983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A9F6C19-68ED-86B3-2B82-745F78AF2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00" y="1829774"/>
              <a:ext cx="1046983" cy="104698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B0291DD-F953-02C1-3C95-BCA0ADC2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548" y="1104679"/>
              <a:ext cx="596965" cy="596965"/>
            </a:xfrm>
            <a:prstGeom prst="rect">
              <a:avLst/>
            </a:prstGeom>
          </p:spPr>
        </p:pic>
      </p:grpSp>
      <p:pic>
        <p:nvPicPr>
          <p:cNvPr id="56" name="Рисунок 55" descr="Изображение выглядит как катание на сноуборде, искусство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B7AEA1-D70B-80BF-C774-6FADF078F6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0305">
            <a:off x="2745402" y="5440448"/>
            <a:ext cx="1663306" cy="166330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74" y="1338249"/>
            <a:ext cx="3649912" cy="3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684231-9489-4626-BBFE-D6D47DF03683}"/>
</file>

<file path=customXml/itemProps2.xml><?xml version="1.0" encoding="utf-8"?>
<ds:datastoreItem xmlns:ds="http://schemas.openxmlformats.org/officeDocument/2006/customXml" ds:itemID="{8DEB1BA7-27CC-4633-8CB6-444BDB2CE40E}"/>
</file>

<file path=customXml/itemProps3.xml><?xml version="1.0" encoding="utf-8"?>
<ds:datastoreItem xmlns:ds="http://schemas.openxmlformats.org/officeDocument/2006/customXml" ds:itemID="{7CFE6801-25F2-4897-A06E-02207A2833F2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21</cp:revision>
  <dcterms:created xsi:type="dcterms:W3CDTF">2025-01-15T12:36:26Z</dcterms:created>
  <dcterms:modified xsi:type="dcterms:W3CDTF">2025-02-21T12:48:15Z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