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EA23F-D261-4DE5-B97C-B6474FFA5EFD}"/>
</file>

<file path=customXml/itemProps2.xml><?xml version="1.0" encoding="utf-8"?>
<ds:datastoreItem xmlns:ds="http://schemas.openxmlformats.org/officeDocument/2006/customXml" ds:itemID="{196004FF-DF49-43F3-9A97-EAF64F1229A1}"/>
</file>

<file path=customXml/itemProps3.xml><?xml version="1.0" encoding="utf-8"?>
<ds:datastoreItem xmlns:ds="http://schemas.openxmlformats.org/officeDocument/2006/customXml" ds:itemID="{6B18723E-52D5-4A38-B484-C3759FA8795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