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30" y="0"/>
            <a:ext cx="1207070" cy="112236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25" name="Picture 2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159750" y="2345690"/>
            <a:ext cx="3829685" cy="382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BBA558A-68AE-43D8-B76C-50880C556B6A}"/>
</file>

<file path=customXml/itemProps2.xml><?xml version="1.0" encoding="utf-8"?>
<ds:datastoreItem xmlns:ds="http://schemas.openxmlformats.org/officeDocument/2006/customXml" ds:itemID="{AFB57FB8-1DF3-4CD1-9685-D311A253ABDA}"/>
</file>

<file path=customXml/itemProps3.xml><?xml version="1.0" encoding="utf-8"?>
<ds:datastoreItem xmlns:ds="http://schemas.openxmlformats.org/officeDocument/2006/customXml" ds:itemID="{F2563F6A-A67E-464C-A97A-20DE3F1637A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18</cp:revision>
  <dcterms:created xsi:type="dcterms:W3CDTF">2024-04-23T12:33:00Z</dcterms:created>
  <dcterms:modified xsi:type="dcterms:W3CDTF">2024-07-19T21:31:52Z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