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BB94E6-5BE0-47A9-ADAE-98B0145F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" y="2284842"/>
            <a:ext cx="3841978" cy="38419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5EFA0-AD12-47C6-9896-107586E63B63}"/>
</file>

<file path=customXml/itemProps2.xml><?xml version="1.0" encoding="utf-8"?>
<ds:datastoreItem xmlns:ds="http://schemas.openxmlformats.org/officeDocument/2006/customXml" ds:itemID="{CD445CB7-1E7F-48E3-9A20-D61EB973D240}"/>
</file>

<file path=customXml/itemProps3.xml><?xml version="1.0" encoding="utf-8"?>
<ds:datastoreItem xmlns:ds="http://schemas.openxmlformats.org/officeDocument/2006/customXml" ds:itemID="{DCBBDE08-9ED9-447E-BA9B-783921EE882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