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он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62" y="0"/>
            <a:ext cx="12196461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2139" y="-8138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узырек для мыслей: облако 16"/>
          <p:cNvSpPr/>
          <p:nvPr/>
        </p:nvSpPr>
        <p:spPr>
          <a:xfrm flipH="1">
            <a:off x="6989110" y="0"/>
            <a:ext cx="3546809" cy="26314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блин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287" y="581554"/>
            <a:ext cx="1410574" cy="1414316"/>
          </a:xfrm>
          <a:prstGeom prst="rect">
            <a:avLst/>
          </a:prstGeom>
        </p:spPr>
      </p:pic>
      <p:pic>
        <p:nvPicPr>
          <p:cNvPr id="27" name="заборчи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445" y="373067"/>
            <a:ext cx="2236370" cy="1676160"/>
          </a:xfrm>
          <a:prstGeom prst="rect">
            <a:avLst/>
          </a:prstGeom>
        </p:spPr>
      </p:pic>
      <p:pic>
        <p:nvPicPr>
          <p:cNvPr id="29" name="кошечк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417" y="408284"/>
            <a:ext cx="1667703" cy="1713331"/>
          </a:xfrm>
          <a:prstGeom prst="rect">
            <a:avLst/>
          </a:prstGeom>
        </p:spPr>
      </p:pic>
      <p:pic>
        <p:nvPicPr>
          <p:cNvPr id="34" name="кошечк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163" y="383971"/>
            <a:ext cx="1667703" cy="1713331"/>
          </a:xfrm>
          <a:prstGeom prst="rect">
            <a:avLst/>
          </a:prstGeom>
        </p:spPr>
      </p:pic>
      <p:pic>
        <p:nvPicPr>
          <p:cNvPr id="31" name="подуй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333" y="224813"/>
            <a:ext cx="1354431" cy="1015823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32427" y="746152"/>
            <a:ext cx="6714621" cy="536569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184" y="1315720"/>
            <a:ext cx="6374189" cy="415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9886" y="2891184"/>
            <a:ext cx="1070910" cy="107091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8389" y="2868977"/>
            <a:ext cx="1093117" cy="10931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146" y="3920234"/>
            <a:ext cx="1247183" cy="12471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185" y="4096507"/>
            <a:ext cx="1070910" cy="10709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5983" y="113965"/>
            <a:ext cx="7194501" cy="7194501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150225" y="3090545"/>
            <a:ext cx="3704590" cy="370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FAE128-1FC5-4B90-B2B9-55DC93A85229}"/>
</file>

<file path=customXml/itemProps2.xml><?xml version="1.0" encoding="utf-8"?>
<ds:datastoreItem xmlns:ds="http://schemas.openxmlformats.org/officeDocument/2006/customXml" ds:itemID="{0C1125D5-5BE4-4F7A-B0B3-B98B90BED389}"/>
</file>

<file path=customXml/itemProps3.xml><?xml version="1.0" encoding="utf-8"?>
<ds:datastoreItem xmlns:ds="http://schemas.openxmlformats.org/officeDocument/2006/customXml" ds:itemID="{83F5641B-B6D7-458F-935C-46880439AF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6</cp:revision>
  <dcterms:created xsi:type="dcterms:W3CDTF">2024-07-12T06:37:34Z</dcterms:created>
  <dcterms:modified xsi:type="dcterms:W3CDTF">2024-07-12T06:37:56Z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9ECBBDE5A2FD4C978D788017C48366DE_12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