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C52-15EB-439C-9C6C-32743BD5AD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5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25" y="2756946"/>
            <a:ext cx="4108932" cy="4108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470" flipH="1">
            <a:off x="410096" y="3174517"/>
            <a:ext cx="3467777" cy="2920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050">
            <a:off x="1355976" y="612132"/>
            <a:ext cx="1776956" cy="1776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943">
            <a:off x="3457896" y="436880"/>
            <a:ext cx="1900381" cy="1900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685">
            <a:off x="6074623" y="750181"/>
            <a:ext cx="1756020" cy="1594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66" y="2660076"/>
            <a:ext cx="1486026" cy="1678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37" y="4427597"/>
            <a:ext cx="1846171" cy="18461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763" flipH="1">
            <a:off x="6094995" y="3009639"/>
            <a:ext cx="1444505" cy="1444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923" y="907534"/>
            <a:ext cx="1804595" cy="13948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320">
            <a:off x="3169664" y="4717687"/>
            <a:ext cx="1733320" cy="1852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10" y="2676009"/>
            <a:ext cx="2333145" cy="23331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0" y="4604692"/>
            <a:ext cx="2317955" cy="23179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948994" y="884459"/>
            <a:ext cx="2127263" cy="21272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6375497" y="1014735"/>
            <a:ext cx="1995731" cy="19957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6102422" y="3065560"/>
            <a:ext cx="1995731" cy="19957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269">
            <a:off x="3271679" y="4945286"/>
            <a:ext cx="2220226" cy="2220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149" y="493841"/>
            <a:ext cx="2317955" cy="23179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74" y="503636"/>
            <a:ext cx="2317955" cy="23179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2" y="5763670"/>
            <a:ext cx="1282817" cy="11100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39" y="942155"/>
            <a:ext cx="5118386" cy="51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Алина Макарова</cp:lastModifiedBy>
  <cp:revision>33</cp:revision>
  <dcterms:created xsi:type="dcterms:W3CDTF">2024-11-13T21:15:09Z</dcterms:created>
  <dcterms:modified xsi:type="dcterms:W3CDTF">2024-11-24T20:37:40Z</dcterms:modified>
</cp:coreProperties>
</file>