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A25-60BA-4F24-9369-D9F3CFF22B17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875B-10D7-4A5C-AD0F-EA61B84D5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47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2875B-10D7-4A5C-AD0F-EA61B84D511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949A-8D06-D5F8-B0CB-61827EC5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053A-79DC-9246-E492-47459643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7C57A-99DB-A7BD-9E27-0DD5F7F4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54036-03EF-34B1-99AD-C77DC808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BABFE-BCCF-B639-F3A9-039729C5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89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625F-F177-819A-DA39-EE916F5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33901-39FE-BA31-BB68-FB3C65327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2332D-8489-B83C-46E8-DF30FC47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2D90C-8D17-A328-D8CB-D2AB06B1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616C-7A35-FF98-CCFD-61EFAEC4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6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4CB42-DE54-78EF-52C1-AFB698FB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6A44F-B9E2-B3C3-2167-C079F1033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71C71-3CBB-FF0A-86AF-5F52CFF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55018-D21A-7A4A-E767-32E058F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DDF95-F174-374C-0709-97A833A6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30829-5291-E5CF-0BB6-D9B1A480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F2249-8982-7752-4EEA-3750F61E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AFA7C-FBA0-E077-FED8-1A0E4CED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DEF5C-B931-35A8-428F-14DE9A0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47FF6-DCD0-B4FD-CB50-B3552A85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0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4754-05BB-F535-2D26-E7309B95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BF32A-C6B3-6FC0-AF6A-EA3ABAB6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86E30-497E-2CF7-32A7-CA8056D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79309-30EB-8D33-3448-40216551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6806B-B484-7B99-3BCA-F2AB49EF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7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74C14-C08A-2EA8-7B0B-01246AC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DDED7-5CA8-0F5B-568B-30268A002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241AE-75B5-41B6-F19F-33C23E80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23C12-44DF-3DEE-5832-F17FBEC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0D70CC-6F71-BBD5-716A-E0D84BC0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4C332-8BEF-8A19-D7C7-DDFC2D39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37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6913-E4D4-231E-1606-9D236FE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99658-D2D6-8883-0D8C-612E4B12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7F9DB-A988-7F4A-1DBA-2B7EBB3C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0694CD-6F70-9C83-2FE3-7F50A3D15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50E01-8A9B-33D3-93D5-1AA39E5C0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5F090E-B4C0-C34F-B195-AEB053C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DD91A-F132-6C12-EC63-D6819754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6A6F0-773E-8800-478D-89CA06A6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5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4EF51-F974-6B62-4ED8-D68D2783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E3D85-3432-E998-22B6-241BCBD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E63E4-E082-557C-5357-3EC4084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983772-5828-0642-CC2C-2C92649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32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83E743-786D-6E30-B523-A5D2CE3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959BF-10A6-8E7A-BED4-49E513E8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DCB71-589B-46C2-3A7D-70D9601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5C063-D390-F96E-726F-483A9B1B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1985-E123-1CC5-89A3-0ECFD0AC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740C4-CAD8-EE9E-C786-7E4C3FD0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67F785-93C4-A97F-10DB-68EDF29F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CB009-4A1E-47F4-2D3E-22BE7B3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F9F12-69F0-0066-E810-2B02B75D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38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D280-D829-AC60-A74C-EC9B9B6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ED1E35-41A3-EEA2-884B-F2351587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4F865-B445-8D22-06B3-52910206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3DB07E-A98A-2627-7DBF-2EA8111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3DBEC2-492A-5D7B-C196-5EE2095B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C40F4-B74C-9508-8123-BC99CF89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866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A234-057E-53FE-2E61-8C31590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6D90-1290-A27B-ADD9-2275438A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67494-EAB6-A025-5CAE-1DF2667B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AFBA-531D-B25A-C95B-9632AAF9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FE026-E458-5DB8-0785-84D2C0AA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09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9A7F5AB6-F04E-7BA4-E21F-90ED2ECB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44037A4C-C718-E1F6-47B6-6171BE004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2" y="4314037"/>
            <a:ext cx="2498102" cy="249810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A73BBC-72FB-70BD-52F9-ADC8F31C5F54}"/>
              </a:ext>
            </a:extLst>
          </p:cNvPr>
          <p:cNvSpPr/>
          <p:nvPr/>
        </p:nvSpPr>
        <p:spPr>
          <a:xfrm>
            <a:off x="501727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9FB4A8B-5792-C9BA-DBD7-DC00681DF395}"/>
              </a:ext>
            </a:extLst>
          </p:cNvPr>
          <p:cNvSpPr/>
          <p:nvPr/>
        </p:nvSpPr>
        <p:spPr>
          <a:xfrm>
            <a:off x="2784585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7CCF4F-18AF-19E6-E6F4-CC512A32BDDE}"/>
              </a:ext>
            </a:extLst>
          </p:cNvPr>
          <p:cNvSpPr/>
          <p:nvPr/>
        </p:nvSpPr>
        <p:spPr>
          <a:xfrm>
            <a:off x="5067444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64B0A0-56D3-D2D1-B16E-F17DEC70C572}"/>
              </a:ext>
            </a:extLst>
          </p:cNvPr>
          <p:cNvSpPr/>
          <p:nvPr/>
        </p:nvSpPr>
        <p:spPr>
          <a:xfrm>
            <a:off x="7350301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DC644F8-895D-A036-389D-DCED161AA94A}"/>
              </a:ext>
            </a:extLst>
          </p:cNvPr>
          <p:cNvSpPr/>
          <p:nvPr/>
        </p:nvSpPr>
        <p:spPr>
          <a:xfrm>
            <a:off x="9633160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2C5F470-7D6A-41C5-5B95-4CAA130FEF4B}"/>
              </a:ext>
            </a:extLst>
          </p:cNvPr>
          <p:cNvSpPr/>
          <p:nvPr/>
        </p:nvSpPr>
        <p:spPr>
          <a:xfrm>
            <a:off x="501727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F3DE2DA-A793-5882-1D9F-55F5FA22E6AC}"/>
              </a:ext>
            </a:extLst>
          </p:cNvPr>
          <p:cNvSpPr/>
          <p:nvPr/>
        </p:nvSpPr>
        <p:spPr>
          <a:xfrm>
            <a:off x="2784585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F8A7F4F-76DD-2E92-75EE-F0358B4CBE04}"/>
              </a:ext>
            </a:extLst>
          </p:cNvPr>
          <p:cNvSpPr/>
          <p:nvPr/>
        </p:nvSpPr>
        <p:spPr>
          <a:xfrm>
            <a:off x="5067443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407AA18-34F3-1D42-CA66-DAB70D116F09}"/>
              </a:ext>
            </a:extLst>
          </p:cNvPr>
          <p:cNvSpPr/>
          <p:nvPr/>
        </p:nvSpPr>
        <p:spPr>
          <a:xfrm>
            <a:off x="7350301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4B8277-3360-D5B0-0C21-D7ECC944EE59}"/>
              </a:ext>
            </a:extLst>
          </p:cNvPr>
          <p:cNvSpPr/>
          <p:nvPr/>
        </p:nvSpPr>
        <p:spPr>
          <a:xfrm>
            <a:off x="9633159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D005A70-6A7F-47CF-6ADB-DA844DCA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930124"/>
            <a:ext cx="1179249" cy="11792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металл, бронза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4A4DD87A-4BBD-FF26-035D-8CBD6C1D7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2" y="1068358"/>
            <a:ext cx="899891" cy="89021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E6E23A-F92D-284B-24CA-3E01BD27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23" y="2667578"/>
            <a:ext cx="1374109" cy="13741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8972740-A168-A1FF-672E-E539FC79A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6" y="2728938"/>
            <a:ext cx="1341008" cy="134100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441E309-EBA3-0A54-74FF-55C1A39D6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54" y="2704357"/>
            <a:ext cx="1414235" cy="141423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0FE45B-E2B0-E90A-C2E3-A55E8F651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1" y="2845350"/>
            <a:ext cx="1139370" cy="11393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647613-B06B-DF76-20F7-14220F496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5" y="2919023"/>
            <a:ext cx="1019954" cy="101995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C65A7B2-0DFE-81D9-9E4D-ACA4D4466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2967022"/>
            <a:ext cx="922710" cy="95495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FE9A40E-AEB9-ADDA-6821-2565D9C4E4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7" y="781259"/>
            <a:ext cx="1400838" cy="140083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0EA58679-4954-5C63-6149-3047342B1F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82" y="781259"/>
            <a:ext cx="1276267" cy="127626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Графика, Шрифт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1C68F2-CD47-62C5-A425-473E5F4033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943828"/>
            <a:ext cx="1126903" cy="112690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A820629-57A5-C6E9-A88E-D968F42C83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8" y="929969"/>
            <a:ext cx="1237614" cy="123761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1AD7328A-141B-CB41-DD91-814FEC6BF0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2" y="2571816"/>
            <a:ext cx="1635826" cy="163582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1A6C439-1ECE-EE0F-E978-0ED3DA94F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4" y="2728938"/>
            <a:ext cx="1363211" cy="136321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D59A19-FBCB-9F1B-F40A-BB3FCC6098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13" y="906232"/>
            <a:ext cx="1145349" cy="114534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аксессуар, мешок, сум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A569301B-9BF0-FBB3-2758-93B17AA81A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80" y="2651162"/>
            <a:ext cx="1363211" cy="13632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FDC96A-652B-4C99-F3B4-FE2F0CA3B1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6" y="894627"/>
            <a:ext cx="1225303" cy="12253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546B615-B00D-1B6A-9E5D-3892A86CCD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09" y="894627"/>
            <a:ext cx="1276267" cy="1276267"/>
          </a:xfrm>
          <a:prstGeom prst="rect">
            <a:avLst/>
          </a:prstGeom>
        </p:spPr>
      </p:pic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F627A146-C05F-E252-9C08-ECA66F5E5AC3}"/>
              </a:ext>
            </a:extLst>
          </p:cNvPr>
          <p:cNvSpPr/>
          <p:nvPr/>
        </p:nvSpPr>
        <p:spPr>
          <a:xfrm rot="18622014">
            <a:off x="10954697" y="1117277"/>
            <a:ext cx="613656" cy="770168"/>
          </a:xfrm>
          <a:prstGeom prst="upArrow">
            <a:avLst>
              <a:gd name="adj1" fmla="val 50000"/>
              <a:gd name="adj2" fmla="val 7578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11022DA-971C-0AAF-BC45-48B3491B4ADA}"/>
              </a:ext>
            </a:extLst>
          </p:cNvPr>
          <p:cNvSpPr/>
          <p:nvPr/>
        </p:nvSpPr>
        <p:spPr>
          <a:xfrm>
            <a:off x="9633159" y="2924824"/>
            <a:ext cx="997154" cy="997154"/>
          </a:xfrm>
          <a:prstGeom prst="mathMultiply">
            <a:avLst>
              <a:gd name="adj1" fmla="val 120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4FF003-1781-BD4B-4245-A1DB82E7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8100" y="5591928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C0337F4-E0DC-E43B-1BB0-1360A144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222" y="56944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23AB65-03BC-4892-80A0-75FC760F8EBC}"/>
</file>

<file path=customXml/itemProps2.xml><?xml version="1.0" encoding="utf-8"?>
<ds:datastoreItem xmlns:ds="http://schemas.openxmlformats.org/officeDocument/2006/customXml" ds:itemID="{19D57F87-80F8-4712-A89B-4403AB4C2C97}"/>
</file>

<file path=customXml/itemProps3.xml><?xml version="1.0" encoding="utf-8"?>
<ds:datastoreItem xmlns:ds="http://schemas.openxmlformats.org/officeDocument/2006/customXml" ds:itemID="{83C9EEDB-F24F-4C94-9027-2A4485C8A4B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2025-01-24T12:35:38Z</dcterms:created>
  <dcterms:modified xsi:type="dcterms:W3CDTF">2025-01-24T12:55:05Z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