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5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FAC916-0D1B-4191-94DA-957D25558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F4A78FC-F3AF-429F-9129-09A3E31D94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00D4D2-F488-482D-B00B-438909151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C376E-4911-4742-9F04-20B396141E87}" type="datetimeFigureOut">
              <a:rPr lang="ru-UA" smtClean="0"/>
              <a:t>23.06.2025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C8512A-D8BC-44E9-863F-6A121A7A9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481B8E-099A-4585-BF49-C89B30641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F8DA-4AB4-4AB6-924E-482956CAF6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1178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01A15-8E9A-4112-946A-8E172B005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7FBF5ED-119D-46C7-B62C-8D70E22D5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8496EF-4D40-4CAE-8A99-52140F12A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C376E-4911-4742-9F04-20B396141E87}" type="datetimeFigureOut">
              <a:rPr lang="ru-UA" smtClean="0"/>
              <a:t>23.06.2025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85891F-E371-431D-8F01-AE9444963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7E9EF0-C2D8-4E08-9BF9-14996F3C4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F8DA-4AB4-4AB6-924E-482956CAF6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89428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0E4DEB2-3267-4C4F-8731-9373B32C56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097BB8-F8AE-4451-B4B8-4BB68BC856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45D8A6-094E-4851-AD02-FFEF59F6B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C376E-4911-4742-9F04-20B396141E87}" type="datetimeFigureOut">
              <a:rPr lang="ru-UA" smtClean="0"/>
              <a:t>23.06.2025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3B9C44-45C1-406E-B8DA-8E90D0722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9A3CDF-90C5-4663-9015-D92546EB6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F8DA-4AB4-4AB6-924E-482956CAF6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91952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CB0369-C08C-4FCE-BE0B-E43F9F77D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F8BD8D-B219-4554-8F82-B31F3CB47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A3C178-4B4A-46EB-A8F0-64E0EA273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C376E-4911-4742-9F04-20B396141E87}" type="datetimeFigureOut">
              <a:rPr lang="ru-UA" smtClean="0"/>
              <a:t>23.06.2025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EB0686-396D-4CFC-87B2-9441B2735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0BA0B3-6902-491A-B279-C8D61F3C5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F8DA-4AB4-4AB6-924E-482956CAF6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3591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32AB27-4F21-43B6-91AD-ACAF12AAD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1420A7-9D86-4D4A-95D6-11AFF7A1F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AAFDB2-E792-4092-A9DB-332D0AE85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C376E-4911-4742-9F04-20B396141E87}" type="datetimeFigureOut">
              <a:rPr lang="ru-UA" smtClean="0"/>
              <a:t>23.06.2025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48E165-DBAC-4392-8139-D5A357B82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6268A2-62A2-439E-A052-7C3F7DDC7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F8DA-4AB4-4AB6-924E-482956CAF6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9997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1F8272-52BA-4EB4-88E6-D6C8FC15F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AA1A85-B735-4011-8310-618DB7E1E3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813E87A-8C86-4FE3-B3F8-006B5569E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B29188-2576-4447-A727-B4611CCF6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C376E-4911-4742-9F04-20B396141E87}" type="datetimeFigureOut">
              <a:rPr lang="ru-UA" smtClean="0"/>
              <a:t>23.06.2025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694CA64-E54B-49A1-BC3F-3D29472E8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5F955F-821D-4E59-86D0-5C20484E6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F8DA-4AB4-4AB6-924E-482956CAF6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93844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2AD368-1402-40A8-8DBB-14E9CCFFE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041118-649D-4BD4-8CB0-BB79981EE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AD5994-4325-4F95-B835-C4EB41E95F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7276C43-2286-4C9A-86F4-61F56B97DF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F03F0CC-6DDF-40EF-8E77-BF939D3F41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9CB534D-B19F-4EEC-94A4-0643D235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C376E-4911-4742-9F04-20B396141E87}" type="datetimeFigureOut">
              <a:rPr lang="ru-UA" smtClean="0"/>
              <a:t>23.06.2025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DDB7DDA-6EA5-4C21-8D43-40D9769BB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B154768-BE2A-4717-BEE6-E55004CF1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F8DA-4AB4-4AB6-924E-482956CAF6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0581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A96C24-6DC6-4FA2-B846-91D55F635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A6633BD-FA88-4E6F-A03A-8540D18E8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C376E-4911-4742-9F04-20B396141E87}" type="datetimeFigureOut">
              <a:rPr lang="ru-UA" smtClean="0"/>
              <a:t>23.06.2025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51CE14B-48A5-4CE4-9282-870F44F3E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D0B09EB-100E-439A-83DB-35C08806F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F8DA-4AB4-4AB6-924E-482956CAF6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95548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84710BD-2895-4081-BDAF-DA8217562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C376E-4911-4742-9F04-20B396141E87}" type="datetimeFigureOut">
              <a:rPr lang="ru-UA" smtClean="0"/>
              <a:t>23.06.2025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A12B03C-4669-4552-9C56-31981DCC4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7816C15-9365-4250-BD03-7AB7260AA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F8DA-4AB4-4AB6-924E-482956CAF6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77477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79CE61-3ED6-4CBF-B8C7-ABE570EDA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10BD7D-DCE1-47C8-A44D-CAA603E7F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325FB3-3CF3-42AC-B9F8-8A3041E2BD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A3846E-935D-4388-AB2C-586A00160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C376E-4911-4742-9F04-20B396141E87}" type="datetimeFigureOut">
              <a:rPr lang="ru-UA" smtClean="0"/>
              <a:t>23.06.2025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03278C-FF50-482B-8AB6-227FC3C01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B0CFFF-7728-4B11-9FBF-173B17EBF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F8DA-4AB4-4AB6-924E-482956CAF6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19635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EEB829-54CC-4019-BE6B-75A60DDB4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1117445-C206-4DF4-9413-FE344C2964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5F8EC7-1E40-4BD4-A264-CC4AB62F60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0336A06-0C9B-4703-AB06-91A24F519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C376E-4911-4742-9F04-20B396141E87}" type="datetimeFigureOut">
              <a:rPr lang="ru-UA" smtClean="0"/>
              <a:t>23.06.2025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E80BA82-B444-4124-95DA-6E292C1A7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1DF81D-8932-4F1C-8279-D73F06A48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F8DA-4AB4-4AB6-924E-482956CAF6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05718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1A0A88-AE9C-4329-BB3B-8FAA0B87A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7E8982-3678-4AE8-B0C3-CC72B92C1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D2944F-D797-4396-8BD0-3CA9B461EA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C376E-4911-4742-9F04-20B396141E87}" type="datetimeFigureOut">
              <a:rPr lang="ru-UA" smtClean="0"/>
              <a:t>23.06.2025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D9301A-2436-4D94-8DB3-A300FA09C8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00F2A1-64B8-4485-8BBC-F2E8FD5FDC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AF8DA-4AB4-4AB6-924E-482956CAF6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5347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1C1EB8-62DF-4C59-8D4F-DE9278624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09701C61-FAE7-4481-B6E8-E8B4F22E9CE2}"/>
              </a:ext>
            </a:extLst>
          </p:cNvPr>
          <p:cNvSpPr/>
          <p:nvPr/>
        </p:nvSpPr>
        <p:spPr>
          <a:xfrm>
            <a:off x="1315453" y="715857"/>
            <a:ext cx="5887452" cy="545606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426A833-4966-4195-92EA-53E7A39A61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3351" y="2912830"/>
            <a:ext cx="3259093" cy="3259093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60789A7-06D4-4D79-AA48-0869414EFE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728" y="3104447"/>
            <a:ext cx="3330338" cy="333033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258D297-0976-4A00-900A-57A2C29125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4595" y="2749396"/>
            <a:ext cx="3949045" cy="394489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3C6C3524-03A5-4DDC-BEC4-0E3CA59766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742" y="3001092"/>
            <a:ext cx="2973232" cy="3082568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37" name="Овал 36">
            <a:extLst>
              <a:ext uri="{FF2B5EF4-FFF2-40B4-BE49-F238E27FC236}">
                <a16:creationId xmlns:a16="http://schemas.microsoft.com/office/drawing/2014/main" id="{025539C1-B1AA-4B52-9387-6A03FDFD2127}"/>
              </a:ext>
            </a:extLst>
          </p:cNvPr>
          <p:cNvSpPr/>
          <p:nvPr/>
        </p:nvSpPr>
        <p:spPr>
          <a:xfrm>
            <a:off x="4713631" y="1167974"/>
            <a:ext cx="1393371" cy="1342524"/>
          </a:xfrm>
          <a:prstGeom prst="ellipse">
            <a:avLst/>
          </a:prstGeom>
          <a:solidFill>
            <a:srgbClr val="FAE52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149DDAB0-B3BE-4971-A3A2-79A1F26446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03065" y="2565916"/>
            <a:ext cx="3949045" cy="394904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775EE88-48DF-43C9-899D-ADB032E141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7444">
            <a:off x="2336937" y="2634216"/>
            <a:ext cx="3663617" cy="366361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AE26CF8-89BF-4CE3-8796-473CF6991D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2545">
            <a:off x="2551496" y="2712326"/>
            <a:ext cx="3281046" cy="328104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1430D5E3-4521-4B06-AC3D-30741290391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8590" y="2939124"/>
            <a:ext cx="3029588" cy="302958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9648474-3297-4045-95BB-F139EF75D3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435" y="2149759"/>
            <a:ext cx="4445315" cy="4445315"/>
          </a:xfrm>
          <a:prstGeom prst="rect">
            <a:avLst/>
          </a:prstGeom>
        </p:spPr>
      </p:pic>
      <p:pic>
        <p:nvPicPr>
          <p:cNvPr id="25" name="подарок Рисунок 21">
            <a:extLst>
              <a:ext uri="{FF2B5EF4-FFF2-40B4-BE49-F238E27FC236}">
                <a16:creationId xmlns:a16="http://schemas.microsoft.com/office/drawing/2014/main" id="{03E42A63-9FE9-4E04-BC6E-FCF54D64D5B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85865" y="5837023"/>
            <a:ext cx="700805" cy="758051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3D09493-649C-3EF4-A592-3094B649A15E}"/>
              </a:ext>
            </a:extLst>
          </p:cNvPr>
          <p:cNvGrpSpPr/>
          <p:nvPr/>
        </p:nvGrpSpPr>
        <p:grpSpPr>
          <a:xfrm>
            <a:off x="1990592" y="841848"/>
            <a:ext cx="2093766" cy="1877313"/>
            <a:chOff x="1990592" y="841848"/>
            <a:chExt cx="2093766" cy="1877313"/>
          </a:xfrm>
        </p:grpSpPr>
        <p:pic>
          <p:nvPicPr>
            <p:cNvPr id="5" name="Рисунок 4" descr="Изображение выглядит как мультфильм, Анимация, графическая вставка, статуэтка&#10;&#10;Автоматически созданное описание">
              <a:extLst>
                <a:ext uri="{FF2B5EF4-FFF2-40B4-BE49-F238E27FC236}">
                  <a16:creationId xmlns:a16="http://schemas.microsoft.com/office/drawing/2014/main" id="{6A02B07D-40B5-4A44-74FD-176DA9673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045" y="841848"/>
              <a:ext cx="1877313" cy="187731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92076BE-4742-2EA4-564E-48FB5DE7F6D5}"/>
                </a:ext>
              </a:extLst>
            </p:cNvPr>
            <p:cNvSpPr txBox="1"/>
            <p:nvPr/>
          </p:nvSpPr>
          <p:spPr>
            <a:xfrm>
              <a:off x="1990592" y="1546927"/>
              <a:ext cx="8023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Jerzy</a:t>
              </a:r>
              <a:endParaRPr lang="ru-U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52061AB-9D14-4DF2-C723-C52FF91ECF4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2705" y="2579734"/>
            <a:ext cx="3772580" cy="377258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аксессуар, Багаж и сумки, чемодан, багаж&#10;&#10;Автоматически созданное описание">
            <a:extLst>
              <a:ext uri="{FF2B5EF4-FFF2-40B4-BE49-F238E27FC236}">
                <a16:creationId xmlns:a16="http://schemas.microsoft.com/office/drawing/2014/main" id="{15A52CFB-0F63-CA43-46EE-3152A5F59B2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34"/>
          <a:stretch/>
        </p:blipFill>
        <p:spPr>
          <a:xfrm>
            <a:off x="2393684" y="3466216"/>
            <a:ext cx="3983626" cy="2516314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29EEBC17-5E67-79E0-0AF9-8BA674558749}"/>
              </a:ext>
            </a:extLst>
          </p:cNvPr>
          <p:cNvGrpSpPr/>
          <p:nvPr/>
        </p:nvGrpSpPr>
        <p:grpSpPr>
          <a:xfrm>
            <a:off x="1782757" y="2694849"/>
            <a:ext cx="4933284" cy="3542350"/>
            <a:chOff x="-1211445" y="11118828"/>
            <a:chExt cx="4933284" cy="3542350"/>
          </a:xfrm>
        </p:grpSpPr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84F194DA-E60D-6683-452C-092FC69301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17" b="13135"/>
            <a:stretch>
              <a:fillRect/>
            </a:stretch>
          </p:blipFill>
          <p:spPr>
            <a:xfrm>
              <a:off x="-199341" y="11118828"/>
              <a:ext cx="3029588" cy="2558407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8E3ECBD0-1498-82B8-BD41-F640A6608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17" b="13135"/>
            <a:stretch>
              <a:fillRect/>
            </a:stretch>
          </p:blipFill>
          <p:spPr>
            <a:xfrm>
              <a:off x="692251" y="12008946"/>
              <a:ext cx="3029588" cy="2558407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CE77FC48-68F9-D6F9-4B15-A4346FF2AA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17" b="13135"/>
            <a:stretch>
              <a:fillRect/>
            </a:stretch>
          </p:blipFill>
          <p:spPr>
            <a:xfrm>
              <a:off x="-1211445" y="12102771"/>
              <a:ext cx="3029588" cy="2558407"/>
            </a:xfrm>
            <a:prstGeom prst="rect">
              <a:avLst/>
            </a:prstGeom>
          </p:spPr>
        </p:pic>
      </p:grp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DB34168-30DD-47AB-A58B-AD47AD5E589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5908" y="432488"/>
            <a:ext cx="4899177" cy="580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11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  <p:bldP spid="37" grpId="1" animBg="1"/>
      <p:bldP spid="37" grpId="2" animBg="1"/>
      <p:bldP spid="37" grpId="3" animBg="1"/>
      <p:bldP spid="37" grpId="4" animBg="1"/>
      <p:bldP spid="37" grpId="5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ECDB319-428B-4235-9BD6-77BF8B00418A}"/>
</file>

<file path=customXml/itemProps2.xml><?xml version="1.0" encoding="utf-8"?>
<ds:datastoreItem xmlns:ds="http://schemas.openxmlformats.org/officeDocument/2006/customXml" ds:itemID="{71450E1B-DFFC-42B1-94A3-23A9131561DB}"/>
</file>

<file path=customXml/itemProps3.xml><?xml version="1.0" encoding="utf-8"?>
<ds:datastoreItem xmlns:ds="http://schemas.openxmlformats.org/officeDocument/2006/customXml" ds:itemID="{68BF092A-EFBB-447B-9F5D-545B61442042}"/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8</cp:revision>
  <dcterms:created xsi:type="dcterms:W3CDTF">2024-08-27T23:36:45Z</dcterms:created>
  <dcterms:modified xsi:type="dcterms:W3CDTF">2025-06-23T12:26:09Z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