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7" y="2760574"/>
            <a:ext cx="3298371" cy="3298371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381" y="775611"/>
            <a:ext cx="1386049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1229" y="814398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06618" y="4592947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181" y="627227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1951" y="268297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637" y="4543775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534" y="2699578"/>
            <a:ext cx="1401567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42083" y="822312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983" y="4616355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289" y="2753409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05697" y="1233648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144599-1684-4A9E-9D7E-F0424F4B484B}"/>
</file>

<file path=customXml/itemProps2.xml><?xml version="1.0" encoding="utf-8"?>
<ds:datastoreItem xmlns:ds="http://schemas.openxmlformats.org/officeDocument/2006/customXml" ds:itemID="{BA1E695B-F5F8-46CD-B899-080F554BF4CB}"/>
</file>

<file path=customXml/itemProps3.xml><?xml version="1.0" encoding="utf-8"?>
<ds:datastoreItem xmlns:ds="http://schemas.openxmlformats.org/officeDocument/2006/customXml" ds:itemID="{C9CE4710-BDF6-47C4-92D4-16F7A12B950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2024-11-19T18:39:49Z</dcterms:created>
  <dcterms:modified xsi:type="dcterms:W3CDTF">2025-02-28T10:57:28Z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