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sv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sv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22491-2917-88EA-B549-B93B080FB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