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8" y="3095780"/>
            <a:ext cx="3286139" cy="328613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003E3-D66B-4720-9A8A-19713B1C75A9}"/>
</file>

<file path=customXml/itemProps2.xml><?xml version="1.0" encoding="utf-8"?>
<ds:datastoreItem xmlns:ds="http://schemas.openxmlformats.org/officeDocument/2006/customXml" ds:itemID="{8B41D4C4-A019-458E-8DCC-ABCF2132DBD6}"/>
</file>

<file path=customXml/itemProps3.xml><?xml version="1.0" encoding="utf-8"?>
<ds:datastoreItem xmlns:ds="http://schemas.openxmlformats.org/officeDocument/2006/customXml" ds:itemID="{EF5FE6A7-AAD6-4E2C-9DE2-0C8ECEDF4FE6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