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C8254-271C-62B4-E281-A256D7E2557C}" v="17" dt="2025-11-14T15:44:23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6EC8254-271C-62B4-E281-A256D7E2557C}"/>
    <pc:docChg chg="modSld">
      <pc:chgData name="somovaasya3" userId="S::somovaasya3_gmail.com#ext#@slideedu.onmicrosoft.com::05b36399-d501-4a7b-87fd-615099445ab5" providerId="AD" clId="Web-{D6EC8254-271C-62B4-E281-A256D7E2557C}" dt="2025-11-14T15:44:23.150" v="14" actId="1076"/>
      <pc:docMkLst>
        <pc:docMk/>
      </pc:docMkLst>
      <pc:sldChg chg="modSp">
        <pc:chgData name="somovaasya3" userId="S::somovaasya3_gmail.com#ext#@slideedu.onmicrosoft.com::05b36399-d501-4a7b-87fd-615099445ab5" providerId="AD" clId="Web-{D6EC8254-271C-62B4-E281-A256D7E2557C}" dt="2025-11-14T15:44:23.150" v="14" actId="1076"/>
        <pc:sldMkLst>
          <pc:docMk/>
          <pc:sldMk cId="1624522383" sldId="257"/>
        </pc:sldMkLst>
        <pc:picChg chg="mod">
          <ac:chgData name="somovaasya3" userId="S::somovaasya3_gmail.com#ext#@slideedu.onmicrosoft.com::05b36399-d501-4a7b-87fd-615099445ab5" providerId="AD" clId="Web-{D6EC8254-271C-62B4-E281-A256D7E2557C}" dt="2025-11-14T15:44:16.993" v="10" actId="1076"/>
          <ac:picMkLst>
            <pc:docMk/>
            <pc:sldMk cId="1624522383" sldId="257"/>
            <ac:picMk id="45" creationId="{EB0D5FF8-203B-9661-6950-0545E0D4C089}"/>
          </ac:picMkLst>
        </pc:picChg>
        <pc:picChg chg="mod">
          <ac:chgData name="somovaasya3" userId="S::somovaasya3_gmail.com#ext#@slideedu.onmicrosoft.com::05b36399-d501-4a7b-87fd-615099445ab5" providerId="AD" clId="Web-{D6EC8254-271C-62B4-E281-A256D7E2557C}" dt="2025-11-14T15:44:23.150" v="14" actId="1076"/>
          <ac:picMkLst>
            <pc:docMk/>
            <pc:sldMk cId="1624522383" sldId="257"/>
            <ac:picMk id="48" creationId="{51A74A8E-39AE-D0BA-26A5-E6B19B0F4C19}"/>
          </ac:picMkLst>
        </pc:picChg>
        <pc:picChg chg="mod">
          <ac:chgData name="somovaasya3" userId="S::somovaasya3_gmail.com#ext#@slideedu.onmicrosoft.com::05b36399-d501-4a7b-87fd-615099445ab5" providerId="AD" clId="Web-{D6EC8254-271C-62B4-E281-A256D7E2557C}" dt="2025-11-14T15:44:21.212" v="13" actId="1076"/>
          <ac:picMkLst>
            <pc:docMk/>
            <pc:sldMk cId="1624522383" sldId="257"/>
            <ac:picMk id="50" creationId="{BA6FCD5A-8F29-9ECB-D86C-4949B1C37D3A}"/>
          </ac:picMkLst>
        </pc:picChg>
        <pc:picChg chg="mod">
          <ac:chgData name="somovaasya3" userId="S::somovaasya3_gmail.com#ext#@slideedu.onmicrosoft.com::05b36399-d501-4a7b-87fd-615099445ab5" providerId="AD" clId="Web-{D6EC8254-271C-62B4-E281-A256D7E2557C}" dt="2025-11-14T15:42:27.391" v="1" actId="1076"/>
          <ac:picMkLst>
            <pc:docMk/>
            <pc:sldMk cId="1624522383" sldId="257"/>
            <ac:picMk id="51" creationId="{FC31AAC1-87B5-5C05-C578-DD8A3B00B5CC}"/>
          </ac:picMkLst>
        </pc:picChg>
        <pc:picChg chg="mod">
          <ac:chgData name="somovaasya3" userId="S::somovaasya3_gmail.com#ext#@slideedu.onmicrosoft.com::05b36399-d501-4a7b-87fd-615099445ab5" providerId="AD" clId="Web-{D6EC8254-271C-62B4-E281-A256D7E2557C}" dt="2025-11-14T15:44:20.087" v="12" actId="1076"/>
          <ac:picMkLst>
            <pc:docMk/>
            <pc:sldMk cId="1624522383" sldId="257"/>
            <ac:picMk id="53" creationId="{3361A0E6-981E-57BD-4F1C-DD31C5991DD9}"/>
          </ac:picMkLst>
        </pc:picChg>
        <pc:picChg chg="mod">
          <ac:chgData name="somovaasya3" userId="S::somovaasya3_gmail.com#ext#@slideedu.onmicrosoft.com::05b36399-d501-4a7b-87fd-615099445ab5" providerId="AD" clId="Web-{D6EC8254-271C-62B4-E281-A256D7E2557C}" dt="2025-11-14T15:44:18.759" v="11" actId="1076"/>
          <ac:picMkLst>
            <pc:docMk/>
            <pc:sldMk cId="1624522383" sldId="257"/>
            <ac:picMk id="55" creationId="{159F505E-7DBD-B2AC-FC34-D8507DDAFF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11/14/2025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3" y="3556311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A pink and blue hair brush&#10;&#10;AI-generated content may be incorrect.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8422" y="766016"/>
            <a:ext cx="2143257" cy="213055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42" y="5351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87" y="4449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09" y="2956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58" y="4646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52" y="136543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61DA5-16C7-48AE-81F3-7733D8DD091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285A081-97E1-462E-9DB8-B6A0D60D7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AF721-BBF4-4A99-AFDD-6D9699E93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2025-11-14T15:44:23Z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