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 varScale="1">
        <p:scale>
          <a:sx n="93" d="100"/>
          <a:sy n="93" d="100"/>
        </p:scale>
        <p:origin x="21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963F-15FD-4413-B26E-938D2E1D26C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A2E5-65BE-4C72-BB41-6A9FE779D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904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963F-15FD-4413-B26E-938D2E1D26C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A2E5-65BE-4C72-BB41-6A9FE779D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731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963F-15FD-4413-B26E-938D2E1D26C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A2E5-65BE-4C72-BB41-6A9FE779D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684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963F-15FD-4413-B26E-938D2E1D26C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A2E5-65BE-4C72-BB41-6A9FE779D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292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963F-15FD-4413-B26E-938D2E1D26C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A2E5-65BE-4C72-BB41-6A9FE779D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151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963F-15FD-4413-B26E-938D2E1D26C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A2E5-65BE-4C72-BB41-6A9FE779D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563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963F-15FD-4413-B26E-938D2E1D26C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A2E5-65BE-4C72-BB41-6A9FE779D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704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963F-15FD-4413-B26E-938D2E1D26C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A2E5-65BE-4C72-BB41-6A9FE779D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626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963F-15FD-4413-B26E-938D2E1D26C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A2E5-65BE-4C72-BB41-6A9FE779D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561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963F-15FD-4413-B26E-938D2E1D26C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A2E5-65BE-4C72-BB41-6A9FE779D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757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0963F-15FD-4413-B26E-938D2E1D26C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1A2E5-65BE-4C72-BB41-6A9FE779D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844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0963F-15FD-4413-B26E-938D2E1D26C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1A2E5-65BE-4C72-BB41-6A9FE779D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940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693"/>
            <a:ext cx="12192000" cy="68946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5" t="10108" r="18889" b="9032"/>
          <a:stretch/>
        </p:blipFill>
        <p:spPr>
          <a:xfrm rot="10800000">
            <a:off x="3365088" y="894554"/>
            <a:ext cx="5533774" cy="4325323"/>
          </a:xfrm>
          <a:prstGeom prst="rect">
            <a:avLst/>
          </a:prstGeom>
        </p:spPr>
      </p:pic>
      <p:pic>
        <p:nvPicPr>
          <p:cNvPr id="12" name="gjlfhjr 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0" y="709"/>
            <a:ext cx="999933" cy="10123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17" name="Группа 16"/>
          <p:cNvGrpSpPr/>
          <p:nvPr/>
        </p:nvGrpSpPr>
        <p:grpSpPr>
          <a:xfrm>
            <a:off x="4210557" y="1183366"/>
            <a:ext cx="3660412" cy="3666748"/>
            <a:chOff x="4559257" y="854257"/>
            <a:chExt cx="2358405" cy="2358405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9257" y="854257"/>
              <a:ext cx="2358405" cy="2358405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66" r="9334" b="69778"/>
            <a:stretch/>
          </p:blipFill>
          <p:spPr>
            <a:xfrm>
              <a:off x="5325716" y="1573681"/>
              <a:ext cx="825485" cy="881435"/>
            </a:xfrm>
            <a:prstGeom prst="rect">
              <a:avLst/>
            </a:prstGeom>
          </p:spPr>
        </p:pic>
      </p:grpSp>
      <p:sp>
        <p:nvSpPr>
          <p:cNvPr id="20" name="Скругленный прямоугольник 19"/>
          <p:cNvSpPr/>
          <p:nvPr/>
        </p:nvSpPr>
        <p:spPr>
          <a:xfrm>
            <a:off x="4293340" y="5582954"/>
            <a:ext cx="3910178" cy="491816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На футболке цифра два. 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293340" y="5677398"/>
            <a:ext cx="3910178" cy="491816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Кофта висит на вешалке. 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275127" y="5657032"/>
            <a:ext cx="3910178" cy="491816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У волшебницы фиолетовое платье. 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315306" y="5577223"/>
            <a:ext cx="3910178" cy="491816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Фасоль и картофель - это овощи. 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286960" y="5583246"/>
            <a:ext cx="3910178" cy="491816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Лев и жираф живут в Африке. 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3678541" y="1319461"/>
            <a:ext cx="4708326" cy="3478860"/>
            <a:chOff x="1577262" y="916874"/>
            <a:chExt cx="3949110" cy="2058773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2257" y="916874"/>
              <a:ext cx="3644115" cy="2058773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577262" y="1123662"/>
              <a:ext cx="1887271" cy="1837883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1173" y="1571584"/>
              <a:ext cx="1490857" cy="136956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31" name="Группа 30"/>
          <p:cNvGrpSpPr/>
          <p:nvPr/>
        </p:nvGrpSpPr>
        <p:grpSpPr>
          <a:xfrm>
            <a:off x="4316869" y="1408378"/>
            <a:ext cx="3781783" cy="3498866"/>
            <a:chOff x="4121296" y="300287"/>
            <a:chExt cx="3115183" cy="2899126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1296" y="300287"/>
              <a:ext cx="1802251" cy="1802251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7185" y="1662442"/>
              <a:ext cx="2049294" cy="1536971"/>
            </a:xfrm>
            <a:prstGeom prst="rect">
              <a:avLst/>
            </a:prstGeom>
            <a:effectLst>
              <a:glow rad="114300">
                <a:schemeClr val="bg1"/>
              </a:glow>
            </a:effectLst>
          </p:spPr>
        </p:pic>
      </p:grpSp>
      <p:pic>
        <p:nvPicPr>
          <p:cNvPr id="32" name="Рисунок 3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766" y="1429370"/>
            <a:ext cx="3307505" cy="3307505"/>
          </a:xfrm>
          <a:prstGeom prst="rect">
            <a:avLst/>
          </a:prstGeom>
        </p:spPr>
      </p:pic>
      <p:sp>
        <p:nvSpPr>
          <p:cNvPr id="33" name="Скругленный прямоугольник 32"/>
          <p:cNvSpPr/>
          <p:nvPr/>
        </p:nvSpPr>
        <p:spPr>
          <a:xfrm>
            <a:off x="4275127" y="5620268"/>
            <a:ext cx="3910178" cy="491816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Фокусник показывает фокусы. 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311553" y="5577223"/>
            <a:ext cx="3910178" cy="491816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У феи волшебный фонарь . </a:t>
            </a: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124" y="1355635"/>
            <a:ext cx="2886346" cy="355242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40" name="Группа 39"/>
          <p:cNvGrpSpPr/>
          <p:nvPr/>
        </p:nvGrpSpPr>
        <p:grpSpPr>
          <a:xfrm>
            <a:off x="4746329" y="1230718"/>
            <a:ext cx="2722779" cy="3130078"/>
            <a:chOff x="6478137" y="70522"/>
            <a:chExt cx="2805234" cy="3660623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8137" y="70522"/>
              <a:ext cx="2796736" cy="2796736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1522" y="1079296"/>
              <a:ext cx="2651849" cy="2651849"/>
            </a:xfrm>
            <a:prstGeom prst="rect">
              <a:avLst/>
            </a:prstGeom>
          </p:spPr>
        </p:pic>
      </p:grpSp>
      <p:sp>
        <p:nvSpPr>
          <p:cNvPr id="41" name="Скругленный прямоугольник 40"/>
          <p:cNvSpPr/>
          <p:nvPr/>
        </p:nvSpPr>
        <p:spPr>
          <a:xfrm>
            <a:off x="4347978" y="5608149"/>
            <a:ext cx="3910178" cy="491816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Валя вырезает фигуры. 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94" y="3599269"/>
            <a:ext cx="3070446" cy="3070446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4704394" y="1476950"/>
            <a:ext cx="3115008" cy="3037508"/>
            <a:chOff x="5501148" y="3363022"/>
            <a:chExt cx="2993312" cy="3018417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1148" y="3363022"/>
              <a:ext cx="2993312" cy="2993312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8274" y="5004693"/>
              <a:ext cx="1376746" cy="1376746"/>
            </a:xfrm>
            <a:prstGeom prst="rect">
              <a:avLst/>
            </a:prstGeom>
          </p:spPr>
        </p:pic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140" y="1329307"/>
            <a:ext cx="3348262" cy="3348262"/>
          </a:xfrm>
          <a:prstGeom prst="rect">
            <a:avLst/>
          </a:prstGeom>
        </p:spPr>
      </p:pic>
      <p:sp>
        <p:nvSpPr>
          <p:cNvPr id="42" name="Скругленный прямоугольник 41"/>
          <p:cNvSpPr/>
          <p:nvPr/>
        </p:nvSpPr>
        <p:spPr>
          <a:xfrm>
            <a:off x="4275127" y="5601757"/>
            <a:ext cx="3910178" cy="491816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Вова разговаривает по телефону. 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747" y="1383640"/>
            <a:ext cx="3456506" cy="345650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703" y="911399"/>
            <a:ext cx="4311344" cy="431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7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33" grpId="0" animBg="1"/>
      <p:bldP spid="33" grpId="1" animBg="1"/>
      <p:bldP spid="34" grpId="0" animBg="1"/>
      <p:bldP spid="34" grpId="1" animBg="1"/>
      <p:bldP spid="41" grpId="0" animBg="1"/>
      <p:bldP spid="41" grpId="1" animBg="1"/>
      <p:bldP spid="42" grpId="0" animBg="1"/>
      <p:bldP spid="4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47</Words>
  <Application>Microsoft Macintosh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14</cp:revision>
  <dcterms:created xsi:type="dcterms:W3CDTF">2024-11-19T05:48:09Z</dcterms:created>
  <dcterms:modified xsi:type="dcterms:W3CDTF">2024-11-20T13:57:19Z</dcterms:modified>
</cp:coreProperties>
</file>