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4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3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7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8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7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0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0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C3E1-8F49-4068-B2C0-A766584EE20C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2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BC3E1-8F49-4068-B2C0-A766584EE20C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5C1AA-8372-4A63-9E3F-E1E04417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4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расочность, Сирень, розовый, размытие&#10;&#10;Автоматически созданное описание">
            <a:extLst>
              <a:ext uri="{FF2B5EF4-FFF2-40B4-BE49-F238E27FC236}">
                <a16:creationId xmlns:a16="http://schemas.microsoft.com/office/drawing/2014/main" id="{61761D2C-5120-4D21-BF26-462E8ABC9B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EF8D1D-80D2-4303-BBFA-7B6FB19CAA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85" y="264947"/>
            <a:ext cx="9432829" cy="632810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Рисунок 5" descr="Изображение выглядит как лягушка, игрушка, Фигурка животног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EFDF0F76-0233-4074-BDFC-6D3AC45DA4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90" y="77518"/>
            <a:ext cx="3121159" cy="234086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Графика, искусство, белый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3346C9D1-25E0-4DF0-A099-44720DD183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72" y="4010447"/>
            <a:ext cx="2110849" cy="181005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734E3897-B543-4FCC-AEFB-90C0B5AA4A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63" y="4902497"/>
            <a:ext cx="1177820" cy="117782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39EA2264-1F40-4C29-AE49-DC77944C6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152CC4A-CC28-C032-67BA-5C2FE763B962}"/>
              </a:ext>
            </a:extLst>
          </p:cNvPr>
          <p:cNvGrpSpPr/>
          <p:nvPr/>
        </p:nvGrpSpPr>
        <p:grpSpPr>
          <a:xfrm>
            <a:off x="4779472" y="-198210"/>
            <a:ext cx="1532318" cy="1950570"/>
            <a:chOff x="4779472" y="-198210"/>
            <a:chExt cx="1532318" cy="1950570"/>
          </a:xfrm>
        </p:grpSpPr>
        <p:pic>
          <p:nvPicPr>
            <p:cNvPr id="3" name="Рисунок 2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783EFDF-146E-36C2-A129-FB626FBBA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235" y="-198210"/>
              <a:ext cx="1430555" cy="1430555"/>
            </a:xfrm>
            <a:prstGeom prst="rect">
              <a:avLst/>
            </a:prstGeom>
          </p:spPr>
        </p:pic>
        <p:pic>
          <p:nvPicPr>
            <p:cNvPr id="5" name="Рисунок 4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512AB1A-9A08-4056-948A-86F5B55C0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472" y="321805"/>
              <a:ext cx="1430555" cy="1430555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A58DEFA-8A03-1037-1353-BE0ABE316597}"/>
              </a:ext>
            </a:extLst>
          </p:cNvPr>
          <p:cNvGrpSpPr/>
          <p:nvPr/>
        </p:nvGrpSpPr>
        <p:grpSpPr>
          <a:xfrm>
            <a:off x="7467303" y="484223"/>
            <a:ext cx="1430555" cy="1180207"/>
            <a:chOff x="7467303" y="484223"/>
            <a:chExt cx="1430555" cy="1180207"/>
          </a:xfrm>
        </p:grpSpPr>
        <p:pic>
          <p:nvPicPr>
            <p:cNvPr id="9" name="Рисунок 8" descr="Изображение выглядит как змея, рептилия, червь&#10;&#10;Автоматически созданное описание">
              <a:extLst>
                <a:ext uri="{FF2B5EF4-FFF2-40B4-BE49-F238E27FC236}">
                  <a16:creationId xmlns:a16="http://schemas.microsoft.com/office/drawing/2014/main" id="{1C18AE3A-1217-F7B7-9E46-5C07561EC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303" y="484223"/>
              <a:ext cx="1430555" cy="786805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змея, рептилия, червь&#10;&#10;Автоматически созданное описание">
              <a:extLst>
                <a:ext uri="{FF2B5EF4-FFF2-40B4-BE49-F238E27FC236}">
                  <a16:creationId xmlns:a16="http://schemas.microsoft.com/office/drawing/2014/main" id="{8D324BE7-E120-497A-A6D2-895848BFB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303" y="877625"/>
              <a:ext cx="1430555" cy="786805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694EB5B-483A-6D4C-9BF0-E47D036CA342}"/>
              </a:ext>
            </a:extLst>
          </p:cNvPr>
          <p:cNvGrpSpPr/>
          <p:nvPr/>
        </p:nvGrpSpPr>
        <p:grpSpPr>
          <a:xfrm>
            <a:off x="8477408" y="2168358"/>
            <a:ext cx="1905624" cy="1144084"/>
            <a:chOff x="8477408" y="2168358"/>
            <a:chExt cx="1905624" cy="114408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3D970E1-0D8F-9CB7-FB60-19E9D99C8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7408" y="2185005"/>
              <a:ext cx="1127437" cy="1127437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A2A89F3-11E8-4E74-98E6-3C05873D7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5595" y="2168358"/>
              <a:ext cx="1127437" cy="1127437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B5C7141-66C1-2DC2-3B0E-5FF4F8E99822}"/>
              </a:ext>
            </a:extLst>
          </p:cNvPr>
          <p:cNvGrpSpPr/>
          <p:nvPr/>
        </p:nvGrpSpPr>
        <p:grpSpPr>
          <a:xfrm>
            <a:off x="4454304" y="3058048"/>
            <a:ext cx="1616913" cy="1436520"/>
            <a:chOff x="4454304" y="3058048"/>
            <a:chExt cx="1616913" cy="1436520"/>
          </a:xfrm>
        </p:grpSpPr>
        <p:pic>
          <p:nvPicPr>
            <p:cNvPr id="8" name="Рисунок 7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85944032-3E0C-4116-A9A1-F68D67928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4304" y="3058048"/>
              <a:ext cx="1249091" cy="1249091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оружие, нож, Оружие ближнего боя, Лезвие&#10;&#10;Автоматически созданное описание">
              <a:extLst>
                <a:ext uri="{FF2B5EF4-FFF2-40B4-BE49-F238E27FC236}">
                  <a16:creationId xmlns:a16="http://schemas.microsoft.com/office/drawing/2014/main" id="{59BAA97B-0E59-6B15-D84D-7F2E67489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2126" y="3245477"/>
              <a:ext cx="1249091" cy="1249091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31D8C5C-666B-2095-4020-AE7D72F4349F}"/>
              </a:ext>
            </a:extLst>
          </p:cNvPr>
          <p:cNvGrpSpPr/>
          <p:nvPr/>
        </p:nvGrpSpPr>
        <p:grpSpPr>
          <a:xfrm>
            <a:off x="4025671" y="4463641"/>
            <a:ext cx="1844343" cy="1234156"/>
            <a:chOff x="4025671" y="4463641"/>
            <a:chExt cx="1844343" cy="1234156"/>
          </a:xfrm>
        </p:grpSpPr>
        <p:pic>
          <p:nvPicPr>
            <p:cNvPr id="21" name="Рисунок 20" descr="Изображение выглядит как мультфильм, Морское млекопитающее, млекопитающее, морские млекопитающие&#10;&#10;Автоматически созданное описание">
              <a:extLst>
                <a:ext uri="{FF2B5EF4-FFF2-40B4-BE49-F238E27FC236}">
                  <a16:creationId xmlns:a16="http://schemas.microsoft.com/office/drawing/2014/main" id="{C36BDA54-3E12-E035-F30F-1BDDBF783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0923" y="4463641"/>
              <a:ext cx="1249091" cy="1234156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мультфильм, Морское млекопитающее, млекопитающее, морские млекопитающие&#10;&#10;Автоматически созданное описание">
              <a:extLst>
                <a:ext uri="{FF2B5EF4-FFF2-40B4-BE49-F238E27FC236}">
                  <a16:creationId xmlns:a16="http://schemas.microsoft.com/office/drawing/2014/main" id="{454D2659-D782-4AE4-96A3-77DF37F08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5671" y="4463641"/>
              <a:ext cx="1249091" cy="1234156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рисунок, зарисо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BCDBEF6-94EE-31FC-EC56-A650A79A52A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49" y="2706848"/>
            <a:ext cx="1044614" cy="1077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зарисо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62E9D-C3B0-4059-AC4D-C31A3D5C17C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28" y="2683334"/>
            <a:ext cx="1044614" cy="1077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7E8CA8A4-7670-C919-B7D4-7CC58FB74C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42" y="4902497"/>
            <a:ext cx="1177820" cy="117782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3179702-985C-424F-957E-C814511104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36" y="2847553"/>
            <a:ext cx="4249793" cy="432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0.19883 -0.009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83 -0.00925 L 0.45794 0.010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38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794 0.01065 L 0.56328 0.215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328 0.21504 L 0.20573 0.363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8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573 0.3632 L 0.18372 0.56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72 0.56828 L 0.56328 0.56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2024-04-24T12:45:12Z</dcterms:created>
  <dcterms:modified xsi:type="dcterms:W3CDTF">2024-05-23T16:33:19Z</dcterms:modified>
</cp:coreProperties>
</file>