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66" d="100"/>
          <a:sy n="66" d="100"/>
        </p:scale>
        <p:origin x="166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7291F102-6C11-4356-AB5E-1F5FC325A20C}"/>
    <pc:docChg chg="undo custSel modSld">
      <pc:chgData name="Наталия Панкратова" userId="2de0ee14185dd351" providerId="LiveId" clId="{7291F102-6C11-4356-AB5E-1F5FC325A20C}" dt="2024-12-09T14:56:31.759" v="118"/>
      <pc:docMkLst>
        <pc:docMk/>
      </pc:docMkLst>
      <pc:sldChg chg="addSp delSp modSp mod modAnim">
        <pc:chgData name="Наталия Панкратова" userId="2de0ee14185dd351" providerId="LiveId" clId="{7291F102-6C11-4356-AB5E-1F5FC325A20C}" dt="2024-12-09T14:56:31.759" v="118"/>
        <pc:sldMkLst>
          <pc:docMk/>
          <pc:sldMk cId="3074189460" sldId="258"/>
        </pc:sldMkLst>
        <pc:spChg chg="mod">
          <ac:chgData name="Наталия Панкратова" userId="2de0ee14185dd351" providerId="LiveId" clId="{7291F102-6C11-4356-AB5E-1F5FC325A20C}" dt="2024-12-09T14:50:08.315" v="51" actId="404"/>
          <ac:spMkLst>
            <pc:docMk/>
            <pc:sldMk cId="3074189460" sldId="258"/>
            <ac:spMk id="77" creationId="{64DCD11D-C532-4E89-B49E-79C73954AFC5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8" creationId="{4CAF1CC6-3240-49A4-BB26-7FC681D48624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9" creationId="{BF1DC60D-98FD-44D6-BD52-F9E140FA1B69}"/>
          </ac:spMkLst>
        </pc:spChg>
        <pc:spChg chg="mod">
          <ac:chgData name="Наталия Панкратова" userId="2de0ee14185dd351" providerId="LiveId" clId="{7291F102-6C11-4356-AB5E-1F5FC325A20C}" dt="2024-12-09T14:53:21.046" v="89" actId="1076"/>
          <ac:spMkLst>
            <pc:docMk/>
            <pc:sldMk cId="3074189460" sldId="258"/>
            <ac:spMk id="81" creationId="{7AE43084-FF8D-48BB-B78B-DAF8978AB099}"/>
          </ac:spMkLst>
        </pc:spChg>
        <pc:spChg chg="mod ord">
          <ac:chgData name="Наталия Панкратова" userId="2de0ee14185dd351" providerId="LiveId" clId="{7291F102-6C11-4356-AB5E-1F5FC325A20C}" dt="2024-12-09T14:53:39.243" v="92" actId="1076"/>
          <ac:spMkLst>
            <pc:docMk/>
            <pc:sldMk cId="3074189460" sldId="258"/>
            <ac:spMk id="82" creationId="{1F4F8A65-915F-4AD6-850E-DE144C34B571}"/>
          </ac:spMkLst>
        </pc:spChg>
        <pc:spChg chg="mod">
          <ac:chgData name="Наталия Панкратова" userId="2de0ee14185dd351" providerId="LiveId" clId="{7291F102-6C11-4356-AB5E-1F5FC325A20C}" dt="2024-12-09T14:53:45.179" v="93" actId="1076"/>
          <ac:spMkLst>
            <pc:docMk/>
            <pc:sldMk cId="3074189460" sldId="258"/>
            <ac:spMk id="83" creationId="{274184B4-3297-4A7B-AE67-4060E13F3EF0}"/>
          </ac:spMkLst>
        </pc:spChg>
        <pc:spChg chg="mod">
          <ac:chgData name="Наталия Панкратова" userId="2de0ee14185dd351" providerId="LiveId" clId="{7291F102-6C11-4356-AB5E-1F5FC325A20C}" dt="2024-12-09T14:52:22.284" v="80" actId="1076"/>
          <ac:spMkLst>
            <pc:docMk/>
            <pc:sldMk cId="3074189460" sldId="258"/>
            <ac:spMk id="84" creationId="{55FDD3B6-8FB2-4150-ACC0-9343F8C01808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5" creationId="{76E348F2-71E4-4D96-8FCB-93B73764AAB3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6" creationId="{00AAFBE1-98DA-466D-AA5C-A5DBCFAD435C}"/>
          </ac:spMkLst>
        </pc:spChg>
        <pc:spChg chg="mod">
          <ac:chgData name="Наталия Панкратова" userId="2de0ee14185dd351" providerId="LiveId" clId="{7291F102-6C11-4356-AB5E-1F5FC325A20C}" dt="2024-12-09T14:53:55.373" v="95" actId="1076"/>
          <ac:spMkLst>
            <pc:docMk/>
            <pc:sldMk cId="3074189460" sldId="258"/>
            <ac:spMk id="89" creationId="{26422E3D-E8A4-4443-80F0-286B56A0AFC8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0" creationId="{5E55A1D2-F501-4787-AAD7-7CE97A607011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1" creationId="{91ECB2D1-0CF4-419F-A666-63547705F004}"/>
          </ac:spMkLst>
        </pc:spChg>
        <pc:spChg chg="mod">
          <ac:chgData name="Наталия Панкратова" userId="2de0ee14185dd351" providerId="LiveId" clId="{7291F102-6C11-4356-AB5E-1F5FC325A20C}" dt="2024-12-09T14:51:10.667" v="66" actId="1076"/>
          <ac:spMkLst>
            <pc:docMk/>
            <pc:sldMk cId="3074189460" sldId="258"/>
            <ac:spMk id="94" creationId="{E424F6CC-24ED-498D-BD62-B2C946A56988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5" creationId="{13319D22-5503-45FD-B469-A527D36BD02E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6" creationId="{469CD215-91E3-4CDE-8B17-3A383F337B0D}"/>
          </ac:spMkLst>
        </pc:spChg>
        <pc:spChg chg="mod">
          <ac:chgData name="Наталия Панкратова" userId="2de0ee14185dd351" providerId="LiveId" clId="{7291F102-6C11-4356-AB5E-1F5FC325A20C}" dt="2024-12-09T14:50:44.903" v="60" actId="1076"/>
          <ac:spMkLst>
            <pc:docMk/>
            <pc:sldMk cId="3074189460" sldId="258"/>
            <ac:spMk id="99" creationId="{8B8D7ADD-DCC4-49FD-A0C8-DEF7193FD720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0" creationId="{314777E2-62D5-4314-A72B-E8F8DD66CFEA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1" creationId="{9C3050E7-FD00-4653-8FEB-558D5A638F5F}"/>
          </ac:spMkLst>
        </pc:spChg>
        <pc:spChg chg="mod">
          <ac:chgData name="Наталия Панкратова" userId="2de0ee14185dd351" providerId="LiveId" clId="{7291F102-6C11-4356-AB5E-1F5FC325A20C}" dt="2024-12-09T14:51:33.106" v="71" actId="1076"/>
          <ac:spMkLst>
            <pc:docMk/>
            <pc:sldMk cId="3074189460" sldId="258"/>
            <ac:spMk id="122" creationId="{96428207-8B9E-453A-A64D-05C3D7FF02CE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3" creationId="{F0C54D76-8034-45D2-B107-8F07224869F6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4" creationId="{F95F1E6B-AAEE-4FA5-B788-EC30DB7755DB}"/>
          </ac:spMkLst>
        </pc:spChg>
        <pc:spChg chg="mod">
          <ac:chgData name="Наталия Панкратова" userId="2de0ee14185dd351" providerId="LiveId" clId="{7291F102-6C11-4356-AB5E-1F5FC325A20C}" dt="2024-12-09T14:50:26.313" v="56" actId="1076"/>
          <ac:spMkLst>
            <pc:docMk/>
            <pc:sldMk cId="3074189460" sldId="258"/>
            <ac:spMk id="131" creationId="{57FF63BB-F109-4141-BD7A-6490A8F69B2A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2" creationId="{8D13DA2D-46D7-4806-94A5-DE93BBD6E564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3" creationId="{FCF2CE07-777E-4184-8ED2-EF528AFD0669}"/>
          </ac:spMkLst>
        </pc:spChg>
        <pc:picChg chg="add del mod">
          <ac:chgData name="Наталия Панкратова" userId="2de0ee14185dd351" providerId="LiveId" clId="{7291F102-6C11-4356-AB5E-1F5FC325A20C}" dt="2024-12-09T14:47:14.471" v="9"/>
          <ac:picMkLst>
            <pc:docMk/>
            <pc:sldMk cId="3074189460" sldId="258"/>
            <ac:picMk id="7" creationId="{E676A6C7-DA17-41B7-9066-A66BFB26EBC9}"/>
          </ac:picMkLst>
        </pc:picChg>
        <pc:picChg chg="add del mod">
          <ac:chgData name="Наталия Панкратова" userId="2de0ee14185dd351" providerId="LiveId" clId="{7291F102-6C11-4356-AB5E-1F5FC325A20C}" dt="2024-12-09T14:47:26.962" v="12" actId="478"/>
          <ac:picMkLst>
            <pc:docMk/>
            <pc:sldMk cId="3074189460" sldId="258"/>
            <ac:picMk id="9" creationId="{59AA62BD-D72B-4F53-8E4D-DCB9269CE2A1}"/>
          </ac:picMkLst>
        </pc:picChg>
        <pc:picChg chg="add del mod">
          <ac:chgData name="Наталия Панкратова" userId="2de0ee14185dd351" providerId="LiveId" clId="{7291F102-6C11-4356-AB5E-1F5FC325A20C}" dt="2024-12-09T14:48:00.879" v="21"/>
          <ac:picMkLst>
            <pc:docMk/>
            <pc:sldMk cId="3074189460" sldId="258"/>
            <ac:picMk id="11" creationId="{E4A9D6FA-418B-406B-8701-1C878C26AA9C}"/>
          </ac:picMkLst>
        </pc:picChg>
        <pc:picChg chg="mod">
          <ac:chgData name="Наталия Панкратова" userId="2de0ee14185dd351" providerId="LiveId" clId="{7291F102-6C11-4356-AB5E-1F5FC325A20C}" dt="2024-12-09T14:50:15.772" v="54" actId="1076"/>
          <ac:picMkLst>
            <pc:docMk/>
            <pc:sldMk cId="3074189460" sldId="258"/>
            <ac:picMk id="25" creationId="{41369AC6-E6F1-4DA9-B0CD-F7CC46F6288C}"/>
          </ac:picMkLst>
        </pc:picChg>
        <pc:picChg chg="mod">
          <ac:chgData name="Наталия Панкратова" userId="2de0ee14185dd351" providerId="LiveId" clId="{7291F102-6C11-4356-AB5E-1F5FC325A20C}" dt="2024-12-09T14:49:58.311" v="49" actId="14100"/>
          <ac:picMkLst>
            <pc:docMk/>
            <pc:sldMk cId="3074189460" sldId="258"/>
            <ac:picMk id="27" creationId="{C556F91E-860E-455D-B2EC-C8606C20C18E}"/>
          </ac:picMkLst>
        </pc:picChg>
        <pc:picChg chg="mod ord">
          <ac:chgData name="Наталия Панкратова" userId="2de0ee14185dd351" providerId="LiveId" clId="{7291F102-6C11-4356-AB5E-1F5FC325A20C}" dt="2024-12-09T14:53:39.243" v="92" actId="1076"/>
          <ac:picMkLst>
            <pc:docMk/>
            <pc:sldMk cId="3074189460" sldId="258"/>
            <ac:picMk id="29" creationId="{0CC9D542-2856-43E9-84A0-D0270153C80D}"/>
          </ac:picMkLst>
        </pc:picChg>
        <pc:picChg chg="mod">
          <ac:chgData name="Наталия Панкратова" userId="2de0ee14185dd351" providerId="LiveId" clId="{7291F102-6C11-4356-AB5E-1F5FC325A20C}" dt="2024-12-09T14:53:45.179" v="93" actId="1076"/>
          <ac:picMkLst>
            <pc:docMk/>
            <pc:sldMk cId="3074189460" sldId="258"/>
            <ac:picMk id="31" creationId="{0C1FCC10-AF50-45BF-8467-DE7C887E9A3A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7" creationId="{BA54438D-B526-41BF-ADB4-EAEF20D6C6D3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8" creationId="{12269C4D-DD5D-401F-8311-45F98103F5E0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2" creationId="{1F914A83-639A-47EF-A539-C4680A04711E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3" creationId="{A9B14F3D-8607-4B90-9DEF-F1726E37FE9F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7" creationId="{F1EEBE9E-F6EB-4A1D-9519-4D8BB9AB3F66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8" creationId="{4B0638EE-0EEE-48D8-BA87-696BDD9D0804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2" creationId="{52AD89E0-D3B8-414E-AF88-2079F48D0C83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3" creationId="{1B9B997A-E1E6-45B5-B662-1216DBC76333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5" creationId="{2EB6269C-390D-4E1D-A98D-733D4C5C1BCA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6" creationId="{E75C4241-ED89-42E8-A23C-C44006403232}"/>
          </ac:picMkLst>
        </pc:picChg>
        <pc:picChg chg="mod">
          <ac:chgData name="Наталия Панкратова" userId="2de0ee14185dd351" providerId="LiveId" clId="{7291F102-6C11-4356-AB5E-1F5FC325A20C}" dt="2024-12-09T14:50:35.973" v="58" actId="1076"/>
          <ac:picMkLst>
            <pc:docMk/>
            <pc:sldMk cId="3074189460" sldId="258"/>
            <ac:picMk id="134" creationId="{09238334-0EB1-4D67-A084-796928FA9B19}"/>
          </ac:picMkLst>
        </pc:picChg>
        <pc:picChg chg="mod">
          <ac:chgData name="Наталия Панкратова" userId="2de0ee14185dd351" providerId="LiveId" clId="{7291F102-6C11-4356-AB5E-1F5FC325A20C}" dt="2024-12-09T14:50:32.998" v="57" actId="1076"/>
          <ac:picMkLst>
            <pc:docMk/>
            <pc:sldMk cId="3074189460" sldId="258"/>
            <ac:picMk id="135" creationId="{B1A4F0B5-A93F-4401-84C5-148BED473139}"/>
          </ac:picMkLst>
        </pc:picChg>
      </pc:sldChg>
    </pc:docChg>
  </pc:docChgLst>
  <pc:docChgLst>
    <pc:chgData name="Наталия Панкратова" userId="2de0ee14185dd351" providerId="LiveId" clId="{E916A3BC-0E1C-42B4-8331-2DAADE60370E}"/>
    <pc:docChg chg="modSld">
      <pc:chgData name="Наталия Панкратова" userId="2de0ee14185dd351" providerId="LiveId" clId="{E916A3BC-0E1C-42B4-8331-2DAADE60370E}" dt="2024-11-25T14:19:34.776" v="24"/>
      <pc:docMkLst>
        <pc:docMk/>
      </pc:docMkLst>
      <pc:sldChg chg="modAnim">
        <pc:chgData name="Наталия Панкратова" userId="2de0ee14185dd351" providerId="LiveId" clId="{E916A3BC-0E1C-42B4-8331-2DAADE60370E}" dt="2024-11-25T14:19:34.776" v="24"/>
        <pc:sldMkLst>
          <pc:docMk/>
          <pc:sldMk cId="307418946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DAEC-A9ED-410D-8642-1FF217B7C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CE662-399F-4462-B6B0-8444701B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0035E-FCF1-466D-BF78-511CDDD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5CE65-CA02-485F-BC5C-C19D952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47AC-9B9F-4A0C-BA48-BF22F7D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44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69BD7-066F-4E4A-9E6F-F7579B54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F051D8-60A6-40C3-854B-B35B961F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E821-C60F-4325-9A4E-D460A4A0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13E0B-0D7D-40BB-91BF-F6D510A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DB10-3C87-4B25-945C-439464C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8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FB3DA-0196-419B-AC36-E07D600D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9EEDB-C233-407A-853A-E78E5FFA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A929C-2588-4B4C-BF92-E2B2981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CB4E-A798-4C78-90AE-B45B3EA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FC9C5-BFA8-417F-9D63-77A53AA5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4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9C1C-B590-47CC-A31E-D3D5B1AE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CE27-5F79-41BB-8775-82635322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25C13-2878-43F8-831B-27523345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B977-B08D-4FBF-9D61-19BEDDF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DE987-081A-4D65-8F5F-FB36AE3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62308-4672-41BC-B63E-C0CE236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214FD-3662-4B44-82E3-9B1114CE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42989-8052-4BC4-865B-BED7DB6C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B6FFB-9A0E-4277-95FE-A05B62B8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04B7-1713-4E7F-9F42-6C14BBE5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39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E9C98-4A52-407F-89B6-7B005051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0BB7-8802-4937-A2BD-F24344A4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84377-C132-4D88-B9BC-3E0B067E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8D65C-4025-4154-A48F-23598A16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065A0-2347-4099-B7FC-1F8FFCA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7927C-A1E1-4718-846C-56AC823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99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38DD-44C7-49CF-ABCC-CB25E9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A899E-AE89-4725-A408-4B1B527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CB189-410D-45AC-86C2-F747240E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ED2E1-7D0A-4303-97D1-9CA583D41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DD3AA-D581-42C6-85B4-138452C99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85FA83-F2D9-4D83-A741-E4EDBD40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EC483F-6AEA-44FC-B2AA-C0D387F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22FB21-B4A5-4E9B-B997-747ED92A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20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08FE-B3B6-44B4-88C0-75C9697A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1D6AE-1465-452B-9215-8DF62C8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2E6B18-85EA-4908-AD08-A18B74C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E3698C-956C-4CD9-90D4-E4DC901C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00FF4-1290-4826-94BB-0D49246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9B3AAC-D5A9-41D0-B36F-F565C672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2A24B-12D5-4AAA-A32F-495DFFB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05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C07-4DF1-4821-AAC5-B7114B9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28DA9-070E-424F-9CD7-2BEEF9C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56E3F-896B-4839-BF0A-3CFEAD77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3D4AB-C8C8-405E-A388-8938788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C8494-9F28-4119-9317-4639081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F56B1-CEF2-4B8B-86D9-31B96434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F6661-2916-4DEA-9A69-4708869B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87F8D1-F5CC-4361-BC9F-5A48AFB8B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3234E-D4E7-4A61-89FA-987AC143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7981-1A69-4307-A86B-F1D05B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2EFE9-9A9E-4682-9350-4F18201F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C87FC-2D38-4744-B80D-54B17059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8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062-1426-4219-AA61-8C4532F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67061-7420-4152-8F99-79EE5BBA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CF13C-9177-4317-B3F5-DC7E33080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3CB0-E512-4896-9025-8EB604CEFD63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E3F61-355F-46BB-AA34-B4951179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BB90-62F8-4E7F-B5F6-31C00F53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2C16-5B2B-48D2-AAA8-489A25A6D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A40954-D4C9-499C-AD77-4194416BD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C327B-ED02-4BAE-B802-3CF50A45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022FFA0-50B7-4067-A9D7-342B477B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" y="2966720"/>
            <a:ext cx="3789680" cy="378968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FA695B00-750B-438E-B8EE-777F58C2F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4DCD11D-C532-4E89-B49E-79C73954AFC5}"/>
              </a:ext>
            </a:extLst>
          </p:cNvPr>
          <p:cNvSpPr/>
          <p:nvPr/>
        </p:nvSpPr>
        <p:spPr>
          <a:xfrm>
            <a:off x="5215484" y="1077771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Wa-wa-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wysoka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4CAF1CC6-3240-49A4-BB26-7FC681D48624}"/>
              </a:ext>
            </a:extLst>
          </p:cNvPr>
          <p:cNvSpPr/>
          <p:nvPr/>
        </p:nvSpPr>
        <p:spPr>
          <a:xfrm>
            <a:off x="3876162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F1DC60D-98FD-44D6-BD52-F9E140FA1B69}"/>
              </a:ext>
            </a:extLst>
          </p:cNvPr>
          <p:cNvSpPr/>
          <p:nvPr/>
        </p:nvSpPr>
        <p:spPr>
          <a:xfrm>
            <a:off x="7960393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41369AC6-E6F1-4DA9-B0CD-F7CC46F6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4195045"/>
            <a:ext cx="1643292" cy="16432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556F91E-860E-455D-B2EC-C8606C20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37" y="3800560"/>
            <a:ext cx="2623236" cy="2623236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4184B4-3297-4A7B-AE67-4060E13F3EF0}"/>
              </a:ext>
            </a:extLst>
          </p:cNvPr>
          <p:cNvSpPr/>
          <p:nvPr/>
        </p:nvSpPr>
        <p:spPr>
          <a:xfrm>
            <a:off x="7989421" y="4229125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1FCC10-AF50-45BF-8467-DE7C887E9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789" y="3781914"/>
            <a:ext cx="2502806" cy="2502806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5FDD3B6-8FB2-4150-ACC0-9343F8C01808}"/>
              </a:ext>
            </a:extLst>
          </p:cNvPr>
          <p:cNvSpPr/>
          <p:nvPr/>
        </p:nvSpPr>
        <p:spPr>
          <a:xfrm>
            <a:off x="5215484" y="109673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Wy-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nocy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słychać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6E348F2-71E4-4D96-8FCB-93B73764AAB3}"/>
              </a:ext>
            </a:extLst>
          </p:cNvPr>
          <p:cNvSpPr/>
          <p:nvPr/>
        </p:nvSpPr>
        <p:spPr>
          <a:xfrm>
            <a:off x="7960393" y="4191166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00AAFBE1-98DA-466D-AA5C-A5DBCFAD435C}"/>
              </a:ext>
            </a:extLst>
          </p:cNvPr>
          <p:cNvSpPr/>
          <p:nvPr/>
        </p:nvSpPr>
        <p:spPr>
          <a:xfrm>
            <a:off x="3834151" y="4195359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54438D-B526-41BF-ADB4-EAEF20D6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1657" y="4004588"/>
            <a:ext cx="2181948" cy="21819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2269C4D-DD5D-401F-8311-45F98103F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418" y="4257602"/>
            <a:ext cx="1594825" cy="1594825"/>
          </a:xfrm>
          <a:prstGeom prst="rect">
            <a:avLst/>
          </a:prstGeom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26422E3D-E8A4-4443-80F0-286B56A0AFC8}"/>
              </a:ext>
            </a:extLst>
          </p:cNvPr>
          <p:cNvSpPr/>
          <p:nvPr/>
        </p:nvSpPr>
        <p:spPr>
          <a:xfrm>
            <a:off x="5215483" y="109242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Fy-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bajkach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istnieją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E55A1D2-F501-4787-AAD7-7CE97A607011}"/>
              </a:ext>
            </a:extLst>
          </p:cNvPr>
          <p:cNvSpPr/>
          <p:nvPr/>
        </p:nvSpPr>
        <p:spPr>
          <a:xfrm>
            <a:off x="8021556" y="419790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91ECB2D1-0CF4-419F-A666-63547705F004}"/>
              </a:ext>
            </a:extLst>
          </p:cNvPr>
          <p:cNvSpPr/>
          <p:nvPr/>
        </p:nvSpPr>
        <p:spPr>
          <a:xfrm>
            <a:off x="3931772" y="421831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F914A83-639A-47EF-A539-C4680A047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0634" y="4126775"/>
            <a:ext cx="1824806" cy="182480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9B14F3D-8607-4B90-9DEF-F1726E37F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8908" y="4096401"/>
            <a:ext cx="1765204" cy="1765204"/>
          </a:xfrm>
          <a:prstGeom prst="rect">
            <a:avLst/>
          </a:prstGeom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F4F8A65-915F-4AD6-850E-DE144C34B571}"/>
              </a:ext>
            </a:extLst>
          </p:cNvPr>
          <p:cNvSpPr/>
          <p:nvPr/>
        </p:nvSpPr>
        <p:spPr>
          <a:xfrm>
            <a:off x="3908986" y="429053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E424F6CC-24ED-498D-BD62-B2C946A56988}"/>
              </a:ext>
            </a:extLst>
          </p:cNvPr>
          <p:cNvSpPr/>
          <p:nvPr/>
        </p:nvSpPr>
        <p:spPr>
          <a:xfrm>
            <a:off x="5215483" y="105849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Wa-wa-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morzem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lata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9D542-2856-43E9-84A0-D0270153C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307" y="4182450"/>
            <a:ext cx="1784705" cy="1736166"/>
          </a:xfrm>
          <a:prstGeom prst="rect">
            <a:avLst/>
          </a:prstGeom>
        </p:spPr>
      </p:pic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3319D22-5503-45FD-B469-A527D36BD02E}"/>
              </a:ext>
            </a:extLst>
          </p:cNvPr>
          <p:cNvSpPr/>
          <p:nvPr/>
        </p:nvSpPr>
        <p:spPr>
          <a:xfrm>
            <a:off x="4022756" y="4247444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69CD215-91E3-4CDE-8B17-3A383F337B0D}"/>
              </a:ext>
            </a:extLst>
          </p:cNvPr>
          <p:cNvSpPr/>
          <p:nvPr/>
        </p:nvSpPr>
        <p:spPr>
          <a:xfrm>
            <a:off x="8145751" y="418489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1EEBE9E-F6EB-4A1D-9519-4D8BB9AB3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843" y="4337076"/>
            <a:ext cx="1452113" cy="145211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B0638EE-0EEE-48D8-BA87-696BDD9D0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214" y="4239699"/>
            <a:ext cx="1658031" cy="1658031"/>
          </a:xfrm>
          <a:prstGeom prst="rect">
            <a:avLst/>
          </a:prstGeom>
        </p:spPr>
      </p:pic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8B8D7ADD-DCC4-49FD-A0C8-DEF7193FD720}"/>
              </a:ext>
            </a:extLst>
          </p:cNvPr>
          <p:cNvSpPr/>
          <p:nvPr/>
        </p:nvSpPr>
        <p:spPr>
          <a:xfrm>
            <a:off x="5261510" y="1097050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długą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szyję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ma...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14777E2-62D5-4314-A72B-E8F8DD66CFEA}"/>
              </a:ext>
            </a:extLst>
          </p:cNvPr>
          <p:cNvSpPr/>
          <p:nvPr/>
        </p:nvSpPr>
        <p:spPr>
          <a:xfrm>
            <a:off x="3946286" y="422869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C3050E7-FD00-4653-8FEB-558D5A638F5F}"/>
              </a:ext>
            </a:extLst>
          </p:cNvPr>
          <p:cNvSpPr/>
          <p:nvPr/>
        </p:nvSpPr>
        <p:spPr>
          <a:xfrm>
            <a:off x="8034515" y="4253614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2AD89E0-D3B8-414E-AF88-2079F48D0C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330" y="4118943"/>
            <a:ext cx="1784705" cy="178290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B9B997A-E1E6-45B5-B662-1216DBC763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9440" y="4253614"/>
            <a:ext cx="1654690" cy="1654690"/>
          </a:xfrm>
          <a:prstGeom prst="rect">
            <a:avLst/>
          </a:prstGeom>
        </p:spPr>
      </p:pic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6428207-8B9E-453A-A64D-05C3D7FF02CE}"/>
              </a:ext>
            </a:extLst>
          </p:cNvPr>
          <p:cNvSpPr/>
          <p:nvPr/>
        </p:nvSpPr>
        <p:spPr>
          <a:xfrm>
            <a:off x="5229436" y="1083803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Wi-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okiem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rosną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F0C54D76-8034-45D2-B107-8F07224869F6}"/>
              </a:ext>
            </a:extLst>
          </p:cNvPr>
          <p:cNvSpPr/>
          <p:nvPr/>
        </p:nvSpPr>
        <p:spPr>
          <a:xfrm>
            <a:off x="8018450" y="4253665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95F1E6B-AAEE-4FA5-B788-EC30DB7755DB}"/>
              </a:ext>
            </a:extLst>
          </p:cNvPr>
          <p:cNvSpPr/>
          <p:nvPr/>
        </p:nvSpPr>
        <p:spPr>
          <a:xfrm>
            <a:off x="3903445" y="4218313"/>
            <a:ext cx="2902956" cy="1631150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EB6269C-390D-4E1D-A98D-733D4C5C1B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0575" y="4118943"/>
            <a:ext cx="1885325" cy="1885325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E75C4241-ED89-42E8-A23C-C440064032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662" y="4163697"/>
            <a:ext cx="1857829" cy="1857829"/>
          </a:xfrm>
          <a:prstGeom prst="rect">
            <a:avLst/>
          </a:prstGeom>
        </p:spPr>
      </p:pic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7FF63BB-F109-4141-BD7A-6490A8F69B2A}"/>
              </a:ext>
            </a:extLst>
          </p:cNvPr>
          <p:cNvSpPr/>
          <p:nvPr/>
        </p:nvSpPr>
        <p:spPr>
          <a:xfrm>
            <a:off x="5121968" y="109673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ogromna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brązowa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D13DA2D-46D7-4806-94A5-DE93BBD6E564}"/>
              </a:ext>
            </a:extLst>
          </p:cNvPr>
          <p:cNvSpPr/>
          <p:nvPr/>
        </p:nvSpPr>
        <p:spPr>
          <a:xfrm>
            <a:off x="8072237" y="4263121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FCF2CE07-777E-4184-8ED2-EF528AFD0669}"/>
              </a:ext>
            </a:extLst>
          </p:cNvPr>
          <p:cNvSpPr/>
          <p:nvPr/>
        </p:nvSpPr>
        <p:spPr>
          <a:xfrm>
            <a:off x="3960744" y="421379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9238334-0EB1-4D67-A084-796928FA9B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676" y="4247818"/>
            <a:ext cx="2034508" cy="20345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4F0B5-A93F-4401-84C5-148BED4731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925" y="4213798"/>
            <a:ext cx="1717024" cy="1717024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7AE43084-FF8D-48BB-B78B-DAF8978AB099}"/>
              </a:ext>
            </a:extLst>
          </p:cNvPr>
          <p:cNvSpPr/>
          <p:nvPr/>
        </p:nvSpPr>
        <p:spPr>
          <a:xfrm>
            <a:off x="5215484" y="1085375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Fa-fa-fa - w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salonie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stoi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A5764FC-D1B3-4B8C-80C2-D4E98DE017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49" y="263346"/>
            <a:ext cx="3478214" cy="3593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7982E-F626-A343-957A-514453FE8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36" y="4267609"/>
            <a:ext cx="1594825" cy="1594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96FEC-C14E-B74C-5D3C-0E791D73D7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067" y="4350442"/>
            <a:ext cx="1452113" cy="14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00"/>
                            </p:stCondLst>
                            <p:childTnLst>
                              <p:par>
                                <p:cTn id="2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82" grpId="0" animBg="1"/>
      <p:bldP spid="8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6BF6B7-A292-4752-B139-47DBC269EB14}"/>
</file>

<file path=customXml/itemProps2.xml><?xml version="1.0" encoding="utf-8"?>
<ds:datastoreItem xmlns:ds="http://schemas.openxmlformats.org/officeDocument/2006/customXml" ds:itemID="{EC9FBB9D-D7AF-4A37-9C0C-B68A7FC92B87}"/>
</file>

<file path=customXml/itemProps3.xml><?xml version="1.0" encoding="utf-8"?>
<ds:datastoreItem xmlns:ds="http://schemas.openxmlformats.org/officeDocument/2006/customXml" ds:itemID="{0416D628-C41F-4082-AFB6-DD770FA54254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Администратор</cp:lastModifiedBy>
  <cp:revision>3</cp:revision>
  <dcterms:created xsi:type="dcterms:W3CDTF">2024-11-25T13:25:56Z</dcterms:created>
  <dcterms:modified xsi:type="dcterms:W3CDTF">2025-07-18T12:41:29Z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