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83245" y="1299210"/>
            <a:ext cx="3821430" cy="3821430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клюв, дятел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378B75-DBFF-0CD0-74B8-931B687842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31" y="1126577"/>
            <a:ext cx="1614456" cy="1614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93CC2A-E2CE-1FA4-DABA-6D989AB62E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04" y="3487815"/>
            <a:ext cx="1734877" cy="1632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5" y="746746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86" y="774762"/>
            <a:ext cx="2513428" cy="2513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14" y="746746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1" y="3187180"/>
            <a:ext cx="2513428" cy="25134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36" y="3188417"/>
            <a:ext cx="2513428" cy="2513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1" y="3133452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08" y="1050902"/>
            <a:ext cx="3059250" cy="305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2024-03-17T14:24:00Z</dcterms:created>
  <dcterms:modified xsi:type="dcterms:W3CDTF">2025-07-04T11:23:50Z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