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9.wdp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8" Type="http://schemas.openxmlformats.org/officeDocument/2006/relationships/slideLayout" Target="../slideLayouts/slideLayout7.xml"/><Relationship Id="rId27" Type="http://schemas.openxmlformats.org/officeDocument/2006/relationships/image" Target="../media/image25.png"/><Relationship Id="rId26" Type="http://schemas.openxmlformats.org/officeDocument/2006/relationships/image" Target="../media/image24.png"/><Relationship Id="rId25" Type="http://schemas.openxmlformats.org/officeDocument/2006/relationships/image" Target="../media/image23.png"/><Relationship Id="rId24" Type="http://schemas.openxmlformats.org/officeDocument/2006/relationships/image" Target="../media/image22.png"/><Relationship Id="rId23" Type="http://schemas.microsoft.com/office/2007/relationships/media" Target="../media/media1.mp3"/><Relationship Id="rId22" Type="http://schemas.openxmlformats.org/officeDocument/2006/relationships/audio" Target="../media/media1.mp3"/><Relationship Id="rId21" Type="http://schemas.openxmlformats.org/officeDocument/2006/relationships/image" Target="../media/image21.png"/><Relationship Id="rId20" Type="http://schemas.microsoft.com/office/2007/relationships/hdphoto" Target="../media/image20.wdp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pic>
        <p:nvPicPr>
          <p:cNvPr id="62" name="volshebstvo-s-palochkoy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70692" y="814344"/>
            <a:ext cx="487363" cy="48736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7223" y="1971910"/>
            <a:ext cx="4011345" cy="4595464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93" y="-27924"/>
            <a:ext cx="887469" cy="82519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362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14</cp:revision>
  <dcterms:created xsi:type="dcterms:W3CDTF">2024-05-02T20:06:00Z</dcterms:created>
  <dcterms:modified xsi:type="dcterms:W3CDTF">2024-06-20T13:46:32Z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