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0FE2B-2954-EE34-9D0A-E9DAA255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5C4A95D-ACAD-1606-3733-12820BB2A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1E39F0-871B-EDAC-7461-697AB3D9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BBEE77-EFB2-E492-EC2E-5BFC8F66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1FB0BE-1FDF-476D-554A-9CA73087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9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443AC-A20F-FF64-5DA3-27D4DD60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1A4531-9F7C-9DAB-3405-2D3D6F550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CE0A57-1DC8-2328-E7B2-1A141DE8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93D1BA-1F7E-A5A8-3D89-999B4F46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1C9E40-39CA-4B22-2607-C55E0CF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5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BF4E986-C295-D614-5D96-3DC2C320C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152571-0815-C2A4-0D8F-0D3683DF5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BD5942-7581-ADB6-9F18-48C87B98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0EC874-EE66-9CD9-7494-44F92700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3AE952-7749-4F70-75EF-56CB8FB5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0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626E6-D91B-A7CC-14DC-1A75A0C6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487C9-DCE9-31D7-AD0C-FE75A76DC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DC3FA6-53ED-708C-2434-7EE07BDB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9BD792-0FF5-B08A-8EFE-35C91A99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7FD0E8-2E1E-DF63-793E-E41A3267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4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03525-7860-69BA-AFFA-F9634499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FC8297E-34B4-F06A-5BA8-CABB4AC4E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93187A-8498-6A01-0E3E-375C1432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4825F4-C452-1AAF-E053-0DA3A793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9AA5F6-7888-BD30-9365-01660BD4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5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6CDEF-3852-C3DA-BF8F-B80DC72D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A5674D-A351-F9B2-E299-AD1E2CEA2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4CFC48-606A-D433-6013-C49DFF507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7DD2BE-E878-C507-F72C-AF2F3C24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DAA17B3-2249-8ED3-F18E-10399B68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59E1FD-9EC9-A20E-34E4-30974F4D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8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80C14-E141-4D09-2599-94578C4E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B41677-9388-EF88-0C4F-5BCD95114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CBD501-88C9-ABB6-EA2C-398E8DA93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4849C4E-528E-AF97-EF59-1350316A3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090146C-62E3-767B-C8F3-D6843513C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30BE01-E855-EE4D-E1AD-E4E101C0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EDA97FD-80F9-4461-8EED-01812BC8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73B0B27-478E-6C9C-7DC6-C02272A7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3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83CDE-049F-4F7D-38D0-FEE39076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4A97D55-8A4E-1B9E-5876-27498E92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04FE1E0-598B-5C2B-5A6B-00C2125C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46CEC73-C60F-2180-2DD9-1689EAED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9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0C0285E-DC40-C408-8B25-6DB24AB5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C872D83-7767-6222-CECB-22477995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BD2C2F5-C3E0-5E68-B302-AC7FE297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60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B6E35-6BA5-E555-3FB6-A214E74C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20D5D-2C57-3DFD-E233-8AD7B704D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BB48B82-001C-92E9-0D79-2673FFBF2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FF351A-8C21-4D0B-8654-A09595F7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288399-2657-3E6A-707D-2E6208A7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870DA9-BFEF-112C-824D-B31B6C3F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8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A6338-D96B-260C-2B9E-1A79EC5F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472911-05D0-6DEA-0AA9-CE9DE8F53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FADB1F-D31C-BD87-0E6B-546914E92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CF49027-8BA0-4C5E-9A03-00425290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FCE6D53-999F-756D-D32B-FB93F0A6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44DE21F-1B0D-EFF3-4413-E50B1F7D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6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D963AB9-CA1E-AD98-392A-02807FFD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4C8F36-BC6E-FB18-DC8D-89A326D6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843974-0F1F-37AF-B56C-C795AD360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00D63E-1836-CFD6-6917-6217B3469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26882-B2D7-5AC7-6BAD-B9D1E26B3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1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21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3E1560-EF58-85E1-426B-5F68E587E4F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FA7CD484-1BF9-2F74-34BB-3608E597E458}"/>
              </a:ext>
            </a:extLst>
          </p:cNvPr>
          <p:cNvSpPr/>
          <p:nvPr/>
        </p:nvSpPr>
        <p:spPr>
          <a:xfrm>
            <a:off x="5295900" y="88981"/>
            <a:ext cx="6381750" cy="6664193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D31170B-979D-7F01-B149-DC7CEA50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0"/>
          <a:stretch/>
        </p:blipFill>
        <p:spPr bwMode="auto">
          <a:xfrm>
            <a:off x="4986194" y="384806"/>
            <a:ext cx="7041113" cy="59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5174787-AFCE-AA1F-3A4F-84FF945CE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194125" y="265674"/>
            <a:ext cx="647991" cy="2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CF72CB7-797D-0398-BA9D-1668B92FE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2384275">
            <a:off x="7496416" y="264996"/>
            <a:ext cx="647991" cy="26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D1ECD79-1CC1-025F-07FD-279438976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19204678">
            <a:off x="8953431" y="182907"/>
            <a:ext cx="647991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182C942-06F9-EAAC-616D-3BE70369D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24707" y="3181727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49C2309D-A1BE-32F5-BEFF-6A3599EA9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77038" y="3201011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25959A9-630C-8A8B-0C5B-69195C1E6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597114" y="3201011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704A3D9-80DF-9A5A-A7AA-EE6D2464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16308" y="4650547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9AF6A26-FA54-E235-0A93-457197A0B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15419" y="4630283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A165C67-DE50-5901-DE8A-BC8F77A28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597114" y="4661776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 descr="Без назви-1">
            <a:extLst>
              <a:ext uri="{FF2B5EF4-FFF2-40B4-BE49-F238E27FC236}">
                <a16:creationId xmlns:a16="http://schemas.microsoft.com/office/drawing/2014/main" id="{12210ACE-11AD-1A26-5156-E655F4D303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144" y="2360707"/>
            <a:ext cx="4081691" cy="40816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77C6D42-1439-C988-2A8E-81023E0D20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886DF4EF-645B-37EE-3798-4B56C51CF8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17" y="2156904"/>
            <a:ext cx="1173192" cy="11731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1228871-61D5-A74B-484B-FB73578D65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39" y="2244899"/>
            <a:ext cx="918029" cy="91802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7" name="Рисунок 56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CA4BD5E-1E9C-5416-B7E3-AAE12E0FC9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53" y="3733196"/>
            <a:ext cx="918029" cy="92663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9" name="Рисунок 58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2B0556-1CCE-01E2-BB1B-6257210C12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48" y="3934338"/>
            <a:ext cx="952646" cy="7144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1" name="Рисунок 60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72381F1-4A8A-783E-C131-164ABC32B4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21" y="5193272"/>
            <a:ext cx="1104391" cy="11043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3" name="Рисунок 62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8AA2D817-B564-7126-EAE2-B49E946793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9603" y="5160350"/>
            <a:ext cx="1023268" cy="10232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49" name="Рисунок 204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FCE2B7D-F41D-2F91-C3EC-C17A8FEA1D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53" y="3794781"/>
            <a:ext cx="1075471" cy="10754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1" name="Рисунок 2050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EC284EF7-E046-8675-478D-94D570DE3D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97" y="2245272"/>
            <a:ext cx="971884" cy="97188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3" name="Рисунок 2052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3BD59869-1FA5-02E5-09B5-3329DD5376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05" y="5481713"/>
            <a:ext cx="1075872" cy="6154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Picture 4" descr="Spiderman clipart cute cartoon for kids png - Clipartix">
            <a:extLst>
              <a:ext uri="{FF2B5EF4-FFF2-40B4-BE49-F238E27FC236}">
                <a16:creationId xmlns:a16="http://schemas.microsoft.com/office/drawing/2014/main" id="{03B1F67A-7188-41C8-0A87-7FF05D39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15" y="248397"/>
            <a:ext cx="1733259" cy="18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2054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B974C20-A466-2B43-4B97-B81FF2F1FD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35" y="2456202"/>
            <a:ext cx="918029" cy="91802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6" name="Рисунок 2055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E2D47DE-18A1-7ADF-5DAE-7A7B9433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36" y="2219048"/>
            <a:ext cx="1173192" cy="11731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7" name="Рисунок 2056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471EC5AA-ABBC-9C0F-2EE0-BC0C161D5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51" y="2334253"/>
            <a:ext cx="971884" cy="97188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8" name="Рисунок 2057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E0E60C46-CB0D-4906-47A8-31C752C22D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31" y="3823567"/>
            <a:ext cx="918029" cy="92663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9" name="Рисунок 205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31F93C4-8600-E840-2E8B-CE75E4AE49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42" y="3932999"/>
            <a:ext cx="1075471" cy="10754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0" name="Рисунок 2059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BEC3505-617C-E29F-D882-1D110F3DF2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70" y="4021379"/>
            <a:ext cx="952646" cy="7144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1" name="Рисунок 2060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55E7C7C6-A35D-3BE8-A041-AF610B482D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53" y="5569812"/>
            <a:ext cx="1075872" cy="6154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2" name="Рисунок 206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D1F3ADC9-5C50-D29B-3973-FD6763A769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1054" y="5391161"/>
            <a:ext cx="1023268" cy="10232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3" name="Рисунок 206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4994C3F-AF7A-98F0-9FA6-8D34D29D0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5" y="5349839"/>
            <a:ext cx="1104391" cy="11043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439C7DB3-1021-5E4F-0462-AFF5E62AC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791358" y="263323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F724E9B2-B48A-9CC5-55A0-847DEEA32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074335" y="2654733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3C639A5C-0048-4B0C-BA83-082C8BDC6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23654" y="261194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49F3D9A0-A8C9-5B5F-8FBC-6C06DFE6E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784642" y="408996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41FBBF0F-668F-02EF-89F6-AA0F03A7B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59364" y="4064628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FF5B4F75-442E-2A6F-0789-DA289C4C2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39573" y="4118386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9B684185-5CEA-6C6F-ECF1-F36D1A887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20865" y="5589854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BBCA3AF2-74B4-3BDB-F553-637CF1F86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46254" y="5493900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CB1E1278-1C5F-1210-ED11-1B9890940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42491" y="5554690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CEAE46EF-DDA7-74DD-DF00-56E30AC6DF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01" y="1642595"/>
            <a:ext cx="3872675" cy="39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-0.00339 0.00579 -0.00625 0.0125 -0.00938 0.01806 C -0.02709 0.04838 -0.0181 0.02732 -0.02904 0.05023 C -0.03373 0.05996 -0.03711 0.06806 -0.04128 0.07871 C -0.04532 0.08982 -0.05 0.09931 -0.05339 0.11088 C -0.05521 0.11713 -0.0569 0.12361 -0.05873 0.1294 C -0.0599 0.13287 -0.06146 0.13611 -0.0625 0.13959 C -0.0638 0.14375 -0.06446 0.14884 -0.06576 0.15324 C -0.06628 0.15602 -0.06719 0.15903 -0.06771 0.16181 C -0.06849 0.16389 -0.06888 0.16621 -0.06927 0.16829 C -0.07019 0.17176 -0.07162 0.175 -0.07253 0.17824 C -0.07305 0.18102 -0.07331 0.18426 -0.07383 0.18727 C -0.07461 0.19051 -0.07539 0.19352 -0.07617 0.19699 C -0.0767 0.20162 -0.07683 0.20625 -0.07774 0.21042 C -0.07865 0.21482 -0.08034 0.21852 -0.08151 0.22222 C -0.08242 0.225 -0.08295 0.22824 -0.08386 0.23102 C -0.08412 0.2331 -0.08425 0.23542 -0.08451 0.2375 C -0.0849 0.24005 -0.08581 0.24445 -0.08581 0.24491 L -0.08581 0.24445 " pathEditMode="relative" rAng="0" ptsTypes="AAAAA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0.00052 0.00996 0.00065 0.01551 0.00169 0.025 C 0.00195 0.02755 0.00221 0.02963 0.0026 0.03195 C 0.00299 0.03496 0.00312 0.0375 0.00338 0.04051 C 0.00377 0.04283 0.00416 0.04491 0.00442 0.04722 C 0.00481 0.05 0.00495 0.05301 0.00534 0.05579 C 0.00768 0.07338 0.00755 0.06551 0.00989 0.08796 C 0.01054 0.09537 0.01093 0.10278 0.01172 0.11019 C 0.01276 0.12014 0.01471 0.13033 0.01549 0.14051 C 0.01692 0.16412 0.01718 0.16551 0.0181 0.18634 C 0.01914 0.20857 0.01901 0.20255 0.01901 0.21366 L 0.01901 0.21412 " pathEditMode="relative" rAng="0" ptsTypes="AAAAAAAAA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0.02565 0.02986 0.0375 0.04213 0.06106 0.07431 C 0.06966 0.08611 0.08008 0.10301 0.08698 0.11968 C 0.08854 0.12384 0.09036 0.12732 0.09179 0.13171 C 0.09479 0.13982 0.09739 0.14931 0.10065 0.15718 C 0.10768 0.17431 0.10351 0.1625 0.10872 0.18079 C 0.1095 0.18334 0.11041 0.18565 0.1112 0.18866 C 0.11185 0.19097 0.11224 0.19398 0.11276 0.19653 C 0.11328 0.19838 0.11393 0.20023 0.11445 0.20232 C 0.11497 0.20486 0.11562 0.20741 0.11601 0.21019 C 0.1164 0.21204 0.11692 0.21621 0.11692 0.21667 L 0.11692 0.21621 " pathEditMode="relative" rAng="0" ptsTypes="AAAAAAAAAAA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-0.00808 0.02917 -0.01667 0.05834 -0.02383 0.0882 C -0.02865 0.10972 -0.03112 0.13218 -0.03594 0.15371 C -0.04375 0.18796 -0.05482 0.21968 -0.06133 0.25463 C -0.06302 0.26389 -0.06433 0.27361 -0.06654 0.28264 C -0.0694 0.29491 -0.0737 0.30579 -0.07604 0.31852 C -0.07709 0.32292 -0.07787 0.32778 -0.07878 0.33241 C -0.07969 0.3375 -0.08047 0.34283 -0.08138 0.34769 C -0.08255 0.35371 -0.08373 0.35926 -0.0849 0.36482 C -0.0862 0.38866 -0.08568 0.37639 -0.08568 0.40232 L -0.08568 0.40278 " pathEditMode="relative" rAng="0" ptsTypes="AAAAAAAAAA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0.00065 0.04445 0.00013 0.08935 0.00195 0.1338 C 0.00312 0.16181 0.00651 0.18912 0.00859 0.2169 C 0.01302 0.27408 0.01237 0.26736 0.01484 0.31968 C 0.01393 0.40301 0.01549 0.35996 0.01276 0.40764 C 0.00989 0.45741 0.01289 0.41181 0.01002 0.44908 C 0.00976 0.45255 0.00885 0.46296 0.00937 0.45949 C 0.01054 0.45185 0.01106 0.44352 0.01211 0.43588 C 0.01302 0.42917 0.01432 0.42292 0.01549 0.41644 C 0.01575 0.41435 0.01575 0.41227 0.01614 0.41042 C 0.0164 0.40834 0.01758 0.4044 0.01758 0.40463 L 0.01758 0.4044 " pathEditMode="relative" rAng="0" ptsTypes="AAAAAAAAA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0.07409 0.15972 0.05703 0.09977 0.10169 0.28287 C 0.10325 0.28982 0.12044 0.36296 0.12383 0.39375 C 0.125 0.4044 0.12461 0.41528 0.12643 0.42546 C 0.13086 0.44954 0.15312 0.51343 0.14271 0.49584 C 0.14245 0.4956 0.12474 0.46829 0.12044 0.45671 C 0.1194 0.45417 0.11875 0.45093 0.11797 0.44792 C 0.11784 0.44653 0.11653 0.43611 0.11614 0.43426 C 0.11575 0.43287 0.11497 0.43148 0.11445 0.43009 C 0.1125 0.42292 0.11276 0.42408 0.11276 0.41806 L 0.11276 0.41829 " pathEditMode="relative" rAng="0" ptsTypes="AAAAAAAAAA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2315 L 0.00416 -0.02291 C -0.03633 0.12616 -0.04453 0.12709 -0.06029 0.25509 C -0.06302 0.27709 -0.0642 0.29954 -0.06602 0.32176 C -0.0668 0.34584 -0.06745 0.37014 -0.06849 0.39421 C -0.0694 0.41505 -0.06992 0.43588 -0.07175 0.45648 C -0.07331 0.47384 -0.0767 0.49005 -0.08073 0.50579 C -0.08177 0.50972 -0.08295 0.51366 -0.08399 0.51736 C -0.08698 0.52894 -0.08399 0.52084 -0.08802 0.53056 C -0.08867 0.5382 -0.08933 0.54584 -0.08972 0.55371 C -0.09011 0.56343 -0.09011 0.57315 -0.0905 0.58264 C -0.09063 0.58565 -0.0918 0.59537 -0.09219 0.59861 C -0.09414 0.69931 -0.09219 0.57361 -0.09219 0.68704 C -0.09219 0.69445 -0.09245 0.67246 -0.09297 0.66528 C -0.09323 0.66088 -0.09414 0.65671 -0.09453 0.65232 C -0.09492 0.64838 -0.09505 0.64445 -0.09545 0.64074 C -0.09675 0.62778 -0.09532 0.63079 -0.09779 0.62616 L -0.09779 0.62639 L -0.09779 0.62616 " pathEditMode="relative" rAng="0" ptsTypes="AAAAAAAAAAAAAAAAA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3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0.00573 0.08241 0.0112 0.16528 0.01745 0.24792 C 0.02916 0.40046 0.025 0.29121 0.02825 0.4125 C 0.02773 0.48357 0.02799 0.55486 0.02721 0.62593 C 0.02721 0.62894 0.02604 0.63125 0.02552 0.63403 C 0.02135 0.65371 0.02955 0.61597 0.02278 0.64653 L 0.022 0.66875 L 0.022 0.66921 " pathEditMode="relative" rAng="0" ptsTypes="AAAAAAAAA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736 L 0.00416 -0.01713 C 0.03606 0.02176 0.08541 0.07546 0.11172 0.13171 C 0.12265 0.15556 0.12942 0.18449 0.13776 0.21158 C 0.15677 0.27292 0.16445 0.28773 0.17122 0.34491 C 0.17435 0.37222 0.17929 0.42755 0.17929 0.42778 C 0.17955 0.43565 0.18021 0.44398 0.18008 0.45209 C 0.17995 0.46574 0.17942 0.47917 0.17851 0.49259 C 0.1776 0.50625 0.17695 0.51644 0.17278 0.52755 C 0.17135 0.53125 0.16953 0.53426 0.16797 0.5375 C 0.16692 0.53959 0.16588 0.54167 0.16458 0.54352 C 0.16367 0.54468 0.1625 0.54537 0.16133 0.5463 C 0.15976 0.54746 0.15729 0.54838 0.15573 0.54931 C 0.15481 0.55023 0.15026 0.55556 0.15 0.55648 C 0.14843 0.56134 0.14778 0.56713 0.14674 0.57246 C 0.14622 0.57824 0.1457 0.58403 0.14505 0.58982 C 0.1444 0.59607 0.14323 0.60232 0.14271 0.60857 C 0.14205 0.61482 0.14218 0.6213 0.14179 0.62755 C 0.1414 0.63472 0.14075 0.6419 0.14023 0.64931 C 0.13997 0.66366 0.13997 0.67824 0.13932 0.69259 C 0.13919 0.69769 0.13893 0.70278 0.13776 0.70718 C 0.13724 0.70903 0.13724 0.70324 0.13698 0.70139 C 0.13672 0.7 0.13646 0.69838 0.13606 0.69699 C 0.1358 0.69213 0.1358 0.68727 0.13528 0.68264 C 0.13502 0.67963 0.13411 0.67685 0.13372 0.67384 C 0.13307 0.66991 0.13255 0.66621 0.13203 0.66227 C 0.1306 0.6382 0.13125 0.65347 0.13125 0.61597 L 0.13125 0.61621 " pathEditMode="relative" rAng="0" ptsTypes="AAAAAAAAAAAAAAAAAAAAAAAAAAAA">
                                      <p:cBhvr>
                                        <p:cTn id="1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7826AA-429E-4455-8D8B-61A6FCC7BA65}"/>
</file>

<file path=customXml/itemProps2.xml><?xml version="1.0" encoding="utf-8"?>
<ds:datastoreItem xmlns:ds="http://schemas.openxmlformats.org/officeDocument/2006/customXml" ds:itemID="{D518378A-3546-48B7-BD01-3636E36FB821}"/>
</file>

<file path=customXml/itemProps3.xml><?xml version="1.0" encoding="utf-8"?>
<ds:datastoreItem xmlns:ds="http://schemas.openxmlformats.org/officeDocument/2006/customXml" ds:itemID="{A79C9FB7-03AB-4627-B7A6-C515F0C3D340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2024-04-18T19:25:23Z</dcterms:created>
  <dcterms:modified xsi:type="dcterms:W3CDTF">2024-12-30T14:39:55Z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