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9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68D1EE"/>
    <a:srgbClr val="F78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B3F78-F501-4552-96F9-266D3C161D34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68504-DC19-4208-82F2-514D1111889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1AE0B-C03B-490D-8CEB-2F66886D14F0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99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0"/>
            <a:ext cx="12185567" cy="6849279"/>
          </a:xfrm>
          <a:prstGeom prst="rect">
            <a:avLst/>
          </a:prstGeom>
        </p:spPr>
      </p:pic>
      <p:sp>
        <p:nvSpPr>
          <p:cNvPr id="1024" name="Прямокутник: округлені кути 1023"/>
          <p:cNvSpPr/>
          <p:nvPr/>
        </p:nvSpPr>
        <p:spPr>
          <a:xfrm>
            <a:off x="451049" y="3530968"/>
            <a:ext cx="4420437" cy="3095478"/>
          </a:xfrm>
          <a:prstGeom prst="roundRect">
            <a:avLst/>
          </a:prstGeom>
          <a:solidFill>
            <a:schemeClr val="lt1">
              <a:alpha val="73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Прямокутник: округлені кути 25"/>
          <p:cNvSpPr/>
          <p:nvPr/>
        </p:nvSpPr>
        <p:spPr>
          <a:xfrm>
            <a:off x="507580" y="91178"/>
            <a:ext cx="4307377" cy="3091406"/>
          </a:xfrm>
          <a:prstGeom prst="roundRect">
            <a:avLst/>
          </a:prstGeom>
          <a:solidFill>
            <a:schemeClr val="lt1">
              <a:alpha val="73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рямокутний трикутник 18"/>
          <p:cNvSpPr/>
          <p:nvPr/>
        </p:nvSpPr>
        <p:spPr>
          <a:xfrm>
            <a:off x="2593783" y="3774549"/>
            <a:ext cx="1120943" cy="1914341"/>
          </a:xfrm>
          <a:prstGeom prst="rtTriangle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Прямокутний трикутник 17"/>
          <p:cNvSpPr/>
          <p:nvPr/>
        </p:nvSpPr>
        <p:spPr>
          <a:xfrm flipH="1">
            <a:off x="1603172" y="3847145"/>
            <a:ext cx="986291" cy="1606613"/>
          </a:xfrm>
          <a:prstGeom prst="rtTriangle">
            <a:avLst/>
          </a:prstGeom>
          <a:solidFill>
            <a:srgbClr val="00B0F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Рисунок 8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76" y="456983"/>
            <a:ext cx="3502452" cy="2298483"/>
          </a:xfrm>
          <a:prstGeom prst="rect">
            <a:avLst/>
          </a:prstGeom>
        </p:spPr>
      </p:pic>
      <p:pic>
        <p:nvPicPr>
          <p:cNvPr id="6" name="Рисунок 5" descr="Зображення, що містить їжа, Фаст-фуд, оладок&#10;&#10;Автоматично згенерований опис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971" y="445143"/>
            <a:ext cx="2258542" cy="2264532"/>
          </a:xfrm>
          <a:prstGeom prst="rect">
            <a:avLst/>
          </a:prstGeom>
        </p:spPr>
      </p:pic>
      <p:pic>
        <p:nvPicPr>
          <p:cNvPr id="11" name="Рисунок 10" descr="Зображення, що містить кіт, ссавець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24" y="580224"/>
            <a:ext cx="2057035" cy="2113314"/>
          </a:xfrm>
          <a:prstGeom prst="rect">
            <a:avLst/>
          </a:prstGeom>
        </p:spPr>
      </p:pic>
      <p:grpSp>
        <p:nvGrpSpPr>
          <p:cNvPr id="27" name="Групувати 26"/>
          <p:cNvGrpSpPr/>
          <p:nvPr/>
        </p:nvGrpSpPr>
        <p:grpSpPr>
          <a:xfrm>
            <a:off x="858276" y="8079"/>
            <a:ext cx="3425202" cy="2657667"/>
            <a:chOff x="2676781" y="2013665"/>
            <a:chExt cx="6167523" cy="4226785"/>
          </a:xfrm>
        </p:grpSpPr>
        <p:pic>
          <p:nvPicPr>
            <p:cNvPr id="8" name="Рисунок 7" descr="Зображення, що містить картинки, ілюстрація, Графіка, Мультфільм&#10;&#10;Автоматично згенерований опис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6781" y="2013665"/>
              <a:ext cx="4146856" cy="3110143"/>
            </a:xfrm>
            <a:prstGeom prst="rect">
              <a:avLst/>
            </a:prstGeom>
          </p:spPr>
        </p:pic>
        <p:pic>
          <p:nvPicPr>
            <p:cNvPr id="25" name="Рисунок 24" descr="Зображення, що містить кіт, ссавець, картинки, ілюстрація&#10;&#10;Автоматично згенерований опис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4481" y="2768154"/>
              <a:ext cx="3379823" cy="3472296"/>
            </a:xfrm>
            <a:prstGeom prst="rect">
              <a:avLst/>
            </a:prstGeom>
          </p:spPr>
        </p:pic>
      </p:grpSp>
      <p:sp>
        <p:nvSpPr>
          <p:cNvPr id="4" name="Прямокутний трикутник 3"/>
          <p:cNvSpPr/>
          <p:nvPr/>
        </p:nvSpPr>
        <p:spPr>
          <a:xfrm flipH="1">
            <a:off x="1581504" y="3810121"/>
            <a:ext cx="1019073" cy="1680660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рямокутний трикутник 11"/>
          <p:cNvSpPr/>
          <p:nvPr/>
        </p:nvSpPr>
        <p:spPr>
          <a:xfrm>
            <a:off x="2589463" y="3771716"/>
            <a:ext cx="1120943" cy="1914341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Трапеція 19"/>
          <p:cNvSpPr/>
          <p:nvPr/>
        </p:nvSpPr>
        <p:spPr>
          <a:xfrm flipV="1">
            <a:off x="1111436" y="5437610"/>
            <a:ext cx="3099658" cy="646928"/>
          </a:xfrm>
          <a:prstGeom prst="trapezoid">
            <a:avLst>
              <a:gd name="adj" fmla="val 100652"/>
            </a:avLst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Трапеція 14"/>
          <p:cNvSpPr/>
          <p:nvPr/>
        </p:nvSpPr>
        <p:spPr>
          <a:xfrm flipV="1">
            <a:off x="1087390" y="5427201"/>
            <a:ext cx="3123704" cy="631376"/>
          </a:xfrm>
          <a:prstGeom prst="trapezoid">
            <a:avLst>
              <a:gd name="adj" fmla="val 100652"/>
            </a:avLst>
          </a:prstGeom>
          <a:solidFill>
            <a:schemeClr val="bg1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Подвійна хвиля 23"/>
          <p:cNvSpPr/>
          <p:nvPr/>
        </p:nvSpPr>
        <p:spPr>
          <a:xfrm>
            <a:off x="748327" y="5893765"/>
            <a:ext cx="3825877" cy="639251"/>
          </a:xfrm>
          <a:prstGeom prst="doubleWave">
            <a:avLst/>
          </a:prstGeom>
          <a:solidFill>
            <a:srgbClr val="00B0F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Подвійна хвиля 21"/>
          <p:cNvSpPr/>
          <p:nvPr/>
        </p:nvSpPr>
        <p:spPr>
          <a:xfrm>
            <a:off x="748326" y="5893764"/>
            <a:ext cx="3825877" cy="639251"/>
          </a:xfrm>
          <a:prstGeom prst="doubleWave">
            <a:avLst>
              <a:gd name="adj1" fmla="val 6250"/>
              <a:gd name="adj2" fmla="val 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 descr="Без назви-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221095" y="2052955"/>
            <a:ext cx="3754755" cy="375475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11492230" y="315087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5" grpId="0" animBg="1"/>
      <p:bldP spid="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5_Тема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Smile</dc:creator>
  <cp:lastModifiedBy>Администратор</cp:lastModifiedBy>
  <cp:revision>90</cp:revision>
  <dcterms:created xsi:type="dcterms:W3CDTF">2022-10-20T14:41:00Z</dcterms:created>
  <dcterms:modified xsi:type="dcterms:W3CDTF">2024-10-28T08:28:08Z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541610ED970B4D068C198C997EADAD66_12</vt:lpwstr>
  </property>
  <property fmtid="{D5CDD505-2E9C-101B-9397-08002B2CF9AE}" pid="3" name="KSOProductBuildVer">
    <vt:lpwstr>1033-12.2.0.17153</vt:lpwstr>
  </property>
</Properties>
</file>