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2030" y="4185645"/>
            <a:ext cx="2655158" cy="2655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F3A252A-F402-4A28-A829-0A5DB6E9CBEB}"/>
</file>

<file path=customXml/itemProps2.xml><?xml version="1.0" encoding="utf-8"?>
<ds:datastoreItem xmlns:ds="http://schemas.openxmlformats.org/officeDocument/2006/customXml" ds:itemID="{017F7C1C-8287-49C3-B03A-25E7B4658E4B}"/>
</file>

<file path=customXml/itemProps3.xml><?xml version="1.0" encoding="utf-8"?>
<ds:datastoreItem xmlns:ds="http://schemas.openxmlformats.org/officeDocument/2006/customXml" ds:itemID="{295DDD4C-A7EB-450F-918B-25A90BACE6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2024-05-11T22:34:00Z</dcterms:created>
  <dcterms:modified xsi:type="dcterms:W3CDTF">2024-10-28T14:00:03Z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