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21.08.2025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485" y="3228110"/>
            <a:ext cx="3094264" cy="309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16984" y="4877783"/>
            <a:ext cx="1126660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3434" y="573341"/>
            <a:ext cx="1576516" cy="1576516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96063" y="823014"/>
            <a:ext cx="1168503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97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8</cp:revision>
  <dcterms:created xsi:type="dcterms:W3CDTF">2024-12-15T12:28:05Z</dcterms:created>
  <dcterms:modified xsi:type="dcterms:W3CDTF">2025-08-21T10:20:27Z</dcterms:modified>
</cp:coreProperties>
</file>