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5F7A94-9FB4-BFCE-609D-961831156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206AB74-2C71-8AC4-F9FB-4D398209A7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933D24E5-0118-C1B6-0A37-45A13C2EE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75" y="3564312"/>
            <a:ext cx="2399773" cy="239977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F12D88-0305-16B1-A739-1F38498627F6}"/>
              </a:ext>
            </a:extLst>
          </p:cNvPr>
          <p:cNvSpPr/>
          <p:nvPr/>
        </p:nvSpPr>
        <p:spPr>
          <a:xfrm>
            <a:off x="76200" y="1549915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2CA7786-C435-85FD-138B-3ADB3C2F15D8}"/>
              </a:ext>
            </a:extLst>
          </p:cNvPr>
          <p:cNvSpPr/>
          <p:nvPr/>
        </p:nvSpPr>
        <p:spPr>
          <a:xfrm>
            <a:off x="3238500" y="1549914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9771609-1394-0C75-0B8E-B3480501A093}"/>
              </a:ext>
            </a:extLst>
          </p:cNvPr>
          <p:cNvSpPr/>
          <p:nvPr/>
        </p:nvSpPr>
        <p:spPr>
          <a:xfrm>
            <a:off x="6400800" y="1549913"/>
            <a:ext cx="3086100" cy="4201639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E2B50E6-C37C-34CD-9CFD-7F0042B076EC}"/>
              </a:ext>
            </a:extLst>
          </p:cNvPr>
          <p:cNvGrpSpPr/>
          <p:nvPr/>
        </p:nvGrpSpPr>
        <p:grpSpPr>
          <a:xfrm>
            <a:off x="4252671" y="1649168"/>
            <a:ext cx="1116057" cy="1116057"/>
            <a:chOff x="4218894" y="379483"/>
            <a:chExt cx="1116057" cy="1116057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CCC9FF1-73BA-5F28-8583-1AB7342B2878}"/>
                </a:ext>
              </a:extLst>
            </p:cNvPr>
            <p:cNvSpPr/>
            <p:nvPr/>
          </p:nvSpPr>
          <p:spPr>
            <a:xfrm>
              <a:off x="42640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93ACDE7E-BB4D-3577-CA43-BF568135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94" y="379483"/>
              <a:ext cx="1116057" cy="111605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14BE4AE-C24A-B9BE-0DF9-B54220D8353B}"/>
              </a:ext>
            </a:extLst>
          </p:cNvPr>
          <p:cNvGrpSpPr/>
          <p:nvPr/>
        </p:nvGrpSpPr>
        <p:grpSpPr>
          <a:xfrm>
            <a:off x="1062689" y="1679197"/>
            <a:ext cx="1035075" cy="1035075"/>
            <a:chOff x="1101712" y="409512"/>
            <a:chExt cx="1035075" cy="103507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5D2A1BF-D91E-2FFC-5669-1E5D2340023E}"/>
                </a:ext>
              </a:extLst>
            </p:cNvPr>
            <p:cNvSpPr/>
            <p:nvPr/>
          </p:nvSpPr>
          <p:spPr>
            <a:xfrm>
              <a:off x="11017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серебря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0EB3F10-9BE5-C94C-5959-91F01ACA4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79" y="490639"/>
              <a:ext cx="903300" cy="9033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5CADEDA-2178-2D18-58F9-78C53C8A87B8}"/>
              </a:ext>
            </a:extLst>
          </p:cNvPr>
          <p:cNvGrpSpPr/>
          <p:nvPr/>
        </p:nvGrpSpPr>
        <p:grpSpPr>
          <a:xfrm>
            <a:off x="7463489" y="1760324"/>
            <a:ext cx="1035075" cy="1035075"/>
            <a:chOff x="7426312" y="409512"/>
            <a:chExt cx="1035075" cy="103507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1A33DE3-8A3E-B9B6-264D-96F6F7F6F7FB}"/>
                </a:ext>
              </a:extLst>
            </p:cNvPr>
            <p:cNvSpPr/>
            <p:nvPr/>
          </p:nvSpPr>
          <p:spPr>
            <a:xfrm>
              <a:off x="74263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текст, Публикация, книга&#10;&#10;Автоматически созданное описание">
              <a:extLst>
                <a:ext uri="{FF2B5EF4-FFF2-40B4-BE49-F238E27FC236}">
                  <a16:creationId xmlns:a16="http://schemas.microsoft.com/office/drawing/2014/main" id="{EEB5E766-7687-34A4-97A8-00FDB7BE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976" y="490639"/>
              <a:ext cx="893746" cy="89374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240AC394-F531-366D-1137-6B1ABCBC8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633">
            <a:off x="305315" y="4380415"/>
            <a:ext cx="1213059" cy="125766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355C922C-4C32-53BB-9BC0-9DAE510D47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8982" flipH="1">
            <a:off x="892525" y="3432352"/>
            <a:ext cx="1236650" cy="12366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0E5976F-6D2C-C5CC-7488-9D37FAF3BE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07" y="4285468"/>
            <a:ext cx="1372466" cy="137246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5E8FC8E-27DE-3A31-FFC4-B08A33117B36}"/>
              </a:ext>
            </a:extLst>
          </p:cNvPr>
          <p:cNvGrpSpPr/>
          <p:nvPr/>
        </p:nvGrpSpPr>
        <p:grpSpPr>
          <a:xfrm>
            <a:off x="122249" y="2928728"/>
            <a:ext cx="1281233" cy="1035646"/>
            <a:chOff x="-2332463" y="3304396"/>
            <a:chExt cx="2212107" cy="1768463"/>
          </a:xfrm>
        </p:grpSpPr>
        <p:pic>
          <p:nvPicPr>
            <p:cNvPr id="35" name="Рисунок 34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FC85FBDB-E4A2-6D0C-2250-7D38515EE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98315">
              <a:off x="-2317293" y="3428998"/>
              <a:ext cx="1474738" cy="1643859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7662B0FC-FC7A-842D-74BF-3A08A0452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4142">
              <a:off x="-1595094" y="3428999"/>
              <a:ext cx="1474738" cy="1643859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436D0FAB-8F07-F248-0967-24AF2A3F4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5604" y="3429000"/>
              <a:ext cx="1474738" cy="1643859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35A7D142-942D-3C6A-809C-8254CB574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2463" y="3304396"/>
              <a:ext cx="1474738" cy="164385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8B41DF0-9412-B42D-5B5F-29A3EAD286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370" flipH="1">
            <a:off x="1689056" y="2468885"/>
            <a:ext cx="1597220" cy="15972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A4716D2-F575-EFFD-078E-7030F3CC8E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3" y="3263425"/>
            <a:ext cx="1318825" cy="13188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0D10EF-369C-323E-5EC8-A32EB3B600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75" y="2357186"/>
            <a:ext cx="1589999" cy="160718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597AEF0-E086-8D6D-B771-D7149226F75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10" y="2644328"/>
            <a:ext cx="1318825" cy="131882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CB28C5F-1EFD-0B29-03E2-04A96A8857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23" y="4048479"/>
            <a:ext cx="1589999" cy="158999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D7E6934-5BC5-A8FA-3C7F-1B8EE9569A8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06" y="4171130"/>
            <a:ext cx="1313493" cy="131349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DF9F248-FB80-89DB-A1F9-5B5ECBFAB9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20" y="2767902"/>
            <a:ext cx="1224020" cy="122402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620EFE91-CD86-0E82-F8D7-59FED174AA9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22" y="2714609"/>
            <a:ext cx="1131357" cy="100565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ческая вставка, Мультфильм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F38CB3-79DA-C00B-E3CA-031AEA1AF3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42" y="4262817"/>
            <a:ext cx="1078004" cy="1078004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6B03C0-A1B2-E94E-CE97-C0D1D013127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531">
            <a:off x="7089424" y="3351947"/>
            <a:ext cx="1602830" cy="2026093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69323B90-B4BA-2302-277F-91B93556ED94}"/>
              </a:ext>
            </a:extLst>
          </p:cNvPr>
          <p:cNvGrpSpPr/>
          <p:nvPr/>
        </p:nvGrpSpPr>
        <p:grpSpPr>
          <a:xfrm>
            <a:off x="8200103" y="4355860"/>
            <a:ext cx="1149791" cy="1090094"/>
            <a:chOff x="6620552" y="5220557"/>
            <a:chExt cx="1592007" cy="1407337"/>
          </a:xfrm>
        </p:grpSpPr>
        <p:pic>
          <p:nvPicPr>
            <p:cNvPr id="52" name="Рисунок 51" descr="Изображение выглядит как эмблема, символ, логотип, наши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1066D-3F25-3CA5-1B6F-A86FFB1E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552" y="5220557"/>
              <a:ext cx="753275" cy="753275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эмблема, символ, логотип, наши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6794B15-684B-65B3-A744-BBBF7C260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585" y="5874619"/>
              <a:ext cx="753275" cy="75327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эмблема, символ, логотип, наши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0090A17E-3EB7-E4AA-38DC-5E964B67A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284" y="5232349"/>
              <a:ext cx="753275" cy="7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4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2024-07-29T15:08:15Z</dcterms:created>
  <dcterms:modified xsi:type="dcterms:W3CDTF">2024-08-03T17:49:45Z</dcterms:modified>
</cp:coreProperties>
</file>