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17.08.2024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E1C9F1-9D63-40CD-B140-E7D37C0C2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" y="2880254"/>
            <a:ext cx="3752914" cy="375291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E44C9C-74C7-4FB9-BEFF-B3A8E08CE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432" y="28646"/>
            <a:ext cx="840568" cy="78158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476AF68-0876-4956-A836-2F64FBAB5B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74" y="1069373"/>
            <a:ext cx="1848276" cy="184827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17DFE1-775B-4498-9402-DAC14DE9A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20" y="974622"/>
            <a:ext cx="2048885" cy="20488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69" y="2980151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86" y="947375"/>
            <a:ext cx="1977336" cy="197027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82" y="1023230"/>
            <a:ext cx="1613073" cy="16188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47DEE25-64D5-4210-A5C3-AF20FFDB982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 t="-9585" b="57919"/>
          <a:stretch/>
        </p:blipFill>
        <p:spPr>
          <a:xfrm>
            <a:off x="1007628" y="-268288"/>
            <a:ext cx="2553517" cy="2243965"/>
          </a:xfrm>
          <a:prstGeom prst="ellipse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A503C0-50CE-4390-84C3-8638F1F997E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r="44228"/>
          <a:stretch/>
        </p:blipFill>
        <p:spPr>
          <a:xfrm>
            <a:off x="677505" y="778900"/>
            <a:ext cx="1719324" cy="1595257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26878" y="760932"/>
            <a:ext cx="1707216" cy="1655375"/>
          </a:xfrm>
          <a:prstGeom prst="ellipse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82" y="841804"/>
            <a:ext cx="2382992" cy="21446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327872" y="958695"/>
            <a:ext cx="1822237" cy="1712832"/>
          </a:xfrm>
          <a:prstGeom prst="ellipse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37" y="2774657"/>
            <a:ext cx="1406822" cy="20633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3" y="1401870"/>
            <a:ext cx="3221060" cy="32210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38086 0.53032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2043 0.5641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5769 0.53079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36705 0.24838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052 0.22963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2024-08-16T20:29:30Z</dcterms:created>
  <dcterms:modified xsi:type="dcterms:W3CDTF">2024-08-17T06:55:11Z</dcterms:modified>
</cp:coreProperties>
</file>